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8.xml" ContentType="application/vnd.openxmlformats-officedocument.presentationml.notesSlide+xml"/>
  <Override PartName="/ppt/ink/ink25.xml" ContentType="application/inkml+xml"/>
  <Override PartName="/ppt/ink/ink26.xml" ContentType="application/inkml+xml"/>
  <Override PartName="/ppt/notesSlides/notesSlide9.xml" ContentType="application/vnd.openxmlformats-officedocument.presentationml.notesSlide+xml"/>
  <Override PartName="/ppt/ink/ink27.xml" ContentType="application/inkml+xml"/>
  <Override PartName="/ppt/ink/ink28.xml" ContentType="application/inkml+xml"/>
  <Override PartName="/ppt/notesSlides/notesSlide10.xml" ContentType="application/vnd.openxmlformats-officedocument.presentationml.notesSlide+xml"/>
  <Override PartName="/ppt/ink/ink29.xml" ContentType="application/inkml+xml"/>
  <Override PartName="/ppt/ink/ink3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unito Semi Bold" panose="020B0604020202020204" charset="0"/>
      <p:regular r:id="rId13"/>
    </p:embeddedFont>
    <p:embeddedFont>
      <p:font typeface="PT Sans" panose="020B0503020203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04.497"/>
    </inkml:context>
    <inkml:brush xml:id="br0">
      <inkml:brushProperty name="width" value="0.35" units="cm"/>
      <inkml:brushProperty name="height" value="0.35" units="cm"/>
      <inkml:brushProperty name="color" value="#050330"/>
    </inkml:brush>
  </inkml:definitions>
  <inkml:trace contextRef="#ctx0" brushRef="#br0">359 518 4915,'12'0'170,"0"1"0,1 1 0,-2 0 0,1 1 0,0 0 0,14 6 0,67 34 359,-68-30-246,1-1-1,49 16 1,-36-21 5,0-1 0,0-3-1,0-1 1,69-6 0,-11 1 285,763 3 4263,-826-1-4570,0-3 0,36-7 0,-33 4 93,53-2 1,-7 9 208,49-3 134,-116 1-571,1 0 0,-1-2 0,0 0 0,0 0 1,30-14-1,-28 12 9,0 0 1,0 1 0,0 1 0,1 1 0,0 0 0,0 1 0,0 2 0,37 2 0,39-3 393,-85 0-451,-1-1 0,0-1 0,1 1 0,-1-1 0,0-1 0,-1 0 0,15-8 1,-14 7 15,1 0 0,-1 1 1,1-1-1,0 2 1,20-5-1,9 4 217,1 1-1,0 2 0,58 6 1,-75-1-62,34 8 0,-37-6-188,0-2 1,28 3 0,-1-4-67,-9-1 0,0 1 0,42 9 0,-20 7 0,-44-13 0,1-1 0,-1-1 0,32 5 0,236-6 0,-157-4 0,-116 1 3,-1-1-1,1 1 1,-1-2 0,0 1-1,0-1 1,0-1 0,20-7-1,-27 8-19,1 0 0,0 0-1,-1 0 1,1-1 0,-1 1-1,1-1 1,-1 0-1,0 0 1,-1 0 0,1 0-1,0-1 1,-1 1 0,0-1-1,1 1 1,-1-1 0,-1 0-1,1 0 1,-1 0 0,1 0-1,-1 0 1,1-8-1,0-6-96,-1 1 0,0 0 0,-1-1 0,-1 1 0,-1-1 0,-1 1 0,0 0 0,-1 0 0,-1 0 0,0 1-1,-1-1 1,-13-22 0,17 35 115,0 1 0,0 0 1,-1 0-1,0 0 0,1 0 0,-1 0 0,0 1 0,0-1 0,-1 1 0,1 0 0,0 0 1,-1 0-1,1 0 0,-1 1 0,0-1 0,-4 0 0,-6-1 12,1 1 0,-1 0 0,-19 1 0,-18-3 21,-183-38 122,162 33-92,-1 4-1,-79 5 1,91 1-45,31 1 4,-1 1 0,-38 9 0,37-6 25,-60 5 0,-339-11 195,200-1-107,212 2-121,1 1 0,0 1-1,-23 6 1,-36 5 39,70-13-47,-1-1-1,1 0 0,-1 0 1,1-1-1,0 0 0,-1 0 0,1-1 1,-11-3-1,-11-7 19,0 2 0,-1 2 0,0 0 0,-1 2 0,1 2 0,-61-2 0,75 6-31,0 0-1,0-1 1,1-1-1,-1-1 1,1 0-1,0 0 1,0-2-1,0 0 1,0 0 0,1-2-1,0 0 1,0 0-1,-17-13 1,19 12-12,0 0 0,-1 1 0,0 1 0,-1 0 0,1 1 0,-1 0 0,0 1 0,0 0 1,-21-1-1,-9 1 56,-78 5 0,57 0-41,32 2 20,-63 11 0,61-8-1,-59 5 0,55-11-4,9 0 2,-58 7 0,78-5-11,0 0 0,1 1 0,0 0 1,-1 0-1,1 1 0,1 0 0,-1 1 0,0-1 1,1 2-1,-9 6 0,8-5 1,0 0 0,-1-1 1,0-1-1,0 1 0,0-2 0,-1 1 0,-12 3 1,-80 14 21,85-19-22,4 1 2,0 0-1,0 1 1,1 0 0,-19 11-1,-15 6 9,-13 8 7,50-24-17,-1 0 0,1-1 0,-1 0 0,0 0 0,0-1 0,-23 5 0,7-5 4,0 2 1,1 1-1,0 1 1,0 1-1,1 2 1,-31 16-1,12-9 5,36-15-9,0-1-1,1 1 0,-1 1 0,1-1 0,0 1 0,0 1 0,-11 8 0,17-13-2,1 1 0,-1 0-1,1 0 1,-1 0 0,1 0-1,-1 0 1,1 0 0,0 0-1,0 0 1,-1 0 0,1 0-1,0 0 1,0 0-1,0 0 1,0 0 0,0 0-1,0 0 1,0 0 0,0 0-1,0 0 1,1 0 0,-1 0-1,0 0 1,1 0 0,-1 0-1,1 0 1,-1-1-1,1 1 1,-1 0 0,1 0-1,-1 0 1,1 0 0,0-1-1,0 1 1,-1 0 0,1-1-1,0 1 1,0-1-1,0 1 1,1 0 0,43 28 14,-36-24-11,8 5 1,0-1 0,1 0 0,0-2 0,1 0 0,-1-1 0,1-1 0,0-1 0,1 0 0,-1-2 0,32 1 1,-25-1 3,0 2 1,0 0-1,0 2 1,-1 1 0,44 17-1,-43-14 1,1-1-1,0-1 1,0-1 0,53 6-1,277-12 67,-167-4-72,-87 4-4,129 18 0,-166-14 0,1-3 0,-1-2 0,94-13 0,70-2 0,-146 17 0,-40 0 0,0-2 0,1-2 0,68-11 0,-42 2 0,1 3 0,-1 3 0,105 7 0,-71 0 0,-1 0 0,135-4 0,-213-2 0,1-2 0,48-15 0,-50 12 0,1 2 0,49-7 0,-39 10 0,1 3 0,51 3 0,-80 0 0,-1 0 0,0 0 0,1 1 0,-1 0 0,0 0 0,-1 0 0,1 1 0,-1 0 0,1 1 0,-1-1 0,6 7 0,-5-5 0,0 0 0,0-1 0,0 0 0,1-1 0,-1 1 0,1-1 0,0-1 0,12 4 0,-8-4 0,-1 0 0,0 0 0,1 1 0,-1 0 0,-1 1 0,15 8 0,-23-12 0,0 1 0,0-1 0,0 1 0,0-1 0,-1 1 0,1 0 0,0-1 0,-1 1 0,1 0 0,-1 0 0,0 0 0,0 0 0,0 1 0,0-1 0,0 0 0,0 0 0,0 1 0,-1-1 0,1 0 0,-1 1 0,1-1 0,-1 1 0,0-1 0,0 1 0,0-1 0,-1 0 0,1 1 0,-1-1 0,1 0 0,-1 1 0,0-1 0,1 0 0,-1 1 0,0-1 0,-1 0 0,1 0 0,0 0 0,-3 2 0,-2 5 0,0-1 0,0 0 0,-1 0 0,-1-1 0,1 0 0,-1 0 0,0-1 0,-1 0 0,1 0 0,-1-1 0,-1 0 0,1-1 0,0 0 0,-1 0 0,0-1 0,0 0 0,-13 1 0,-16 2 0,0-3 0,0-1 0,-48-4 0,49 1 0,25 0 0,-1-1 0,1 0 0,-1-2 0,1 1 0,0-2 0,-24-10 0,23 8 0,-1 1 0,1 1 0,-1 1 0,-1 0 0,-18-3 0,8 5 0,17 2 0,0 0 0,0-1 0,0 0 0,-1-1 0,1 0 0,1-1 0,-17-6 0,4 0 0,0 1 0,0 1 0,0 1 0,-1 1 0,0 1 0,0 0 0,-33 0 0,54 4 0,-94-13 0,55 6 0,-51-2 0,-6 8 0,38 2 0,-112-13 0,81 0 0,0 5 0,-92 5 0,115-1 0,-79-13 0,68 6 0,-24-4 0,33 4 0,-75-2 0,-743 12 0,402 2 0,457 3 0,22 1 0,18 2 0,0-4 0,1-1 0,-1 0 0,1 0 0,0-2 0,17 1 0,70-3 0,-45-1 0,-10 1 0,0-2 0,60-13 0,-22 5 0,-59 9 0,0-1 0,-1-1 0,0-1 0,24-9 0,-3 0 12,53-11 1,-56 16-193,71-26 0,111-57 139,-198 84 46,0 2 0,0 0 0,1 2 0,42-2 0,11-2 8,69-5 2,-62 7-5,-74 5-8,-1-1 0,0 0 0,0-1 0,0 0 0,-1 0 0,1-2-1,-1 1 1,16-10 0,-25 14-1,-1 0-1,1 0 0,-1 0 1,1-1-1,-1 1 0,1 0 1,-1 0-1,1-1 0,-1 1 1,0 0-1,1-1 0,-1 1 0,1-1 1,-1 1-1,0 0 0,1-1 1,-1 1-1,0-1 0,0 1 1,1-1-1,-1 1 0,0-1 1,0 1-1,0-1 0,0 1 1,1-1-1,-1 0 0,0 1 1,0-1-1,0 1 0,0-1 0,0 1 1,0-1-1,-1 1 0,1-1 1,0 1-1,0-2 0,-2 0 1,1 1 0,-1 0-1,1-1 1,-1 1-1,1 0 1,-1 0 0,0 0-1,1 0 1,-1 0-1,-4-1 1,-50-15 6,16 11 0,-1 2 0,1 2 0,-46 3-1,-44-2 7,122 0-11,0-1-1,-1 0 1,1 0-1,0-1 1,0 1-1,0-2 0,0 1 1,-7-6-1,6 4 2,0 0 0,-1 1 1,1 0-1,-20-4 0,-187-22 28,82 14-13,-3-14-4,-14-1 6,-16 4 3,94 13-10,-1 3-1,-87-1 1,95 11-3,-114 5 11,173-4-20,0 0 1,1 1-1,-1 0 0,0 0 0,0 1 0,1 0 1,-1 0-1,1 1 0,-8 3 0,14-6-1,0 0 0,0 0 1,0 0-1,0 0 0,-1 0 0,1 1 0,0-1 0,0 0 0,0 0 0,0 0 0,0 0 0,0 0 1,0 0-1,0 0 0,0 0 0,-1 0 0,1 0 0,0 1 0,0-1 0,0 0 0,0 0 1,0 0-1,0 0 0,0 0 0,0 0 0,0 1 0,0-1 0,0 0 0,0 0 0,0 0 0,0 0 1,0 0-1,0 0 0,0 0 0,0 1 0,0-1 0,0 0 0,0 0 0,0 0 0,0 0 0,1 0 1,-1 0-1,0 0 0,0 1 0,0-1 0,0 0 0,0 0 0,0 0 0,0 0 0,0 0 1,1 0-1,8 4 3,12-1 0,86 0-1,20 2-2,-109-3 0,1 1 0,-1 1 0,0 1 0,34 13 0,681 246 0,-603-220 0,74 21 0,-111-34 0,-72-22 0,1-1 0,0-1 0,1-2 0,0 0 0,27 2 0,209-8 0,36 2 0,-251 4 50,82 22 0,-14-2-1242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18.531"/>
    </inkml:context>
    <inkml:brush xml:id="br0">
      <inkml:brushProperty name="width" value="0.35" units="cm"/>
      <inkml:brushProperty name="height" value="0.35" units="cm"/>
      <inkml:brushProperty name="color" value="#050330"/>
    </inkml:brush>
  </inkml:definitions>
  <inkml:trace contextRef="#ctx0" brushRef="#br0">3033 424 4915,'-2'0'59,"-1"1"0,1-1 0,-1 1-1,1 0 1,-1 0 0,1 0 0,-1 0 0,-3 3 0,-13 5 132,-13-2 79,0-2 0,-1-2 1,1-1-1,-1-1 0,-33-4 0,-1 2 242,37 1-362,-134-5 859,133 2-747,0-1-1,0-1 0,-37-13 0,-65-27-331,-80-24 759,63 31-174,-94-25-430,191 50 135,-2 1 1,0 4-1,-70-3 1,-169 11 854,123 3-360,135-3-608,-83 0 656,-162-20 1,197 12-237,-134 3 1,184 5-402,23 0-71,1 0 0,0-2 0,-13-2 1,22 4-46,0 0 0,0 0 0,0-1 0,0 1 0,0 0 0,0-1 0,0 1 1,0-1-1,0 1 0,0-1 0,0 0 0,0 1 0,0-1 0,0 0 0,0 0 1,1 0-1,-2-1 0,2 1-2,0 0 1,0 0-1,0 1 1,0-1-1,1 0 0,-1 0 1,0 0-1,0 0 1,1 0-1,-1 1 1,1-1-1,-1 0 0,0 0 1,1 1-1,0-1 1,-1 0-1,1 1 1,-1-1-1,1 0 0,0 1 1,-1-1-1,1 1 1,0-1-1,0 1 1,-1-1-1,1 1 0,1-1 1,24-13 168,1 0 0,0 2 0,45-14 0,-46 18-29,0 2 0,0 0 1,1 2-1,35-2 1,113 7 583,-92 1-415,0 3 79,1 3 0,114 28-1,-188-34-365,70 10 269,-58-10-195,0 1-1,0 1 0,0 1 1,-1 1-1,0 1 1,28 12-1,-32-9-83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28.514"/>
    </inkml:context>
    <inkml:brush xml:id="br0">
      <inkml:brushProperty name="width" value="0.35" units="cm"/>
      <inkml:brushProperty name="height" value="0.35" units="cm"/>
      <inkml:brushProperty name="color" value="#050330"/>
    </inkml:brush>
  </inkml:definitions>
  <inkml:trace contextRef="#ctx0" brushRef="#br0">522 34 4915,'9'-1'135,"-1"0"0,0 0-1,0-1 1,0 0 0,11-5 0,26-5 288,18 7 128,0 2 1,0 3 0,121 17 0,-94-7 16,422-1 2030,-304-11-1411,918 2 5121,-1094 2-6033,-1 1 0,39 8 0,-36-4 70,55 3 1,499-9 2114,-283-3-2514,-281 2 54,0 1 0,38 6 0,-53-5 0,0 0 0,1 1 0,-1 0 0,-1 1 0,1 0 0,0 0 0,-1 1 0,0 0 0,11 9 0,8 5 0,-19-13 0,0 0 0,-1 0 0,1 0 0,7 10 0,25 28 0,-26-30 0,0 1 0,-1 1 0,12 19 0,-9-10 0,20 34 0,-34-55 0,-1-1 0,1 1 0,-1 0 0,0-1 0,0 1 0,0 0 0,0 0 0,-1 0 0,1 0 0,-1 0 0,0 0 0,0 0 0,-2 7 0,1-9 0,0 1 0,0-1 0,-1 0 0,1 0 0,-1 1 0,1-1 0,-1 0 0,0 0 0,0 0 0,0-1 0,0 1 0,0 0 0,0-1 0,0 1 0,-1-1 0,1 0 0,-1 0 0,1 0 0,0 0 0,-1 0 0,0 0 0,1-1 0,-1 1 0,-4-1 0,-9 2 0,0-1 0,-31-1 0,33-1 0,-702-3 0,557 4 0,108-3 0,-63-9 0,-6-2 0,-42-3 0,88 7 0,-83 0 0,65 11 0,-371-13 0,-175-9 0,627 21 0,-26-1 0,-69-14 0,-12 0 0,-280 13 0,206 4 0,157-1 0,-55 11 0,3-1 0,-35-2 0,-190-11 0,303 2-5,1-1 0,0 0-1,0-1 1,0 0 0,1 0 0,-1-1 0,0 1 0,-12-8 0,17 8-20,-1-1 0,1 1 0,0-1 1,0 0-1,0 0 0,0 0 1,1 0-1,-1 0 0,1-1 0,0 1 1,0-1-1,0 0 0,1 1 1,-1-1-1,1 0 0,0 0 0,0 0 1,0 0-1,0-4 0,-1-2-26,1 0 0,1 0 0,-1 0 1,2 0-1,-1 0 0,1 1 0,1-1 0,0 0 0,0 1 0,1-1 0,0 1 0,8-16 0,-8 19 53,1 0 0,0 1-1,1-1 1,-1 1 0,1 0-1,0 0 1,0 0 0,1 1 0,-1 0-1,1 0 1,0 0 0,0 1-1,1-1 1,-1 2 0,1-1 0,-1 1-1,1 0 1,12-3 0,16-1 11,21-5 21,1 2 0,81-3 0,472 14 206,-597-1-232,1 0 0,0 1 0,-1 1-1,0 0 1,0 1 0,0 0 0,20 11-1,6 0 10,-15-6-15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30.692"/>
    </inkml:context>
    <inkml:brush xml:id="br0">
      <inkml:brushProperty name="width" value="0.35" units="cm"/>
      <inkml:brushProperty name="height" value="0.35" units="cm"/>
      <inkml:brushProperty name="color" value="#050330"/>
    </inkml:brush>
  </inkml:definitions>
  <inkml:trace contextRef="#ctx0" brushRef="#br0">0 130 4915,'356'0'2343,"-336"-2"-2173,0 0 0,0-1 0,24-6 0,-21 3 121,43-4-1,11 8 148,-45 2-138,0-1-1,51-9 1,37-26 473,-1 0 150,-101 32-793,0 0-1,1 2 1,-1 0 0,1 1-1,-1 1 1,1 1 0,-1 1-1,0 0 1,1 1-1,-1 1 1,-1 1 0,1 0-1,32 16 1,-33-12 13,1 0 0,1-2 0,-1 0 0,1 0 0,0-2-1,0-1 1,33 4 0,68 7 600,-77-8-356,52 2 0,47-11 405,69 4 398,-143 12-723,3 0 147,171-11 862,-29-2-416,-77 15-225,-80-8-597,61 1 0,717-11-238,-824 2 0,-1 0 0,1-1 0,0 0 0,9-2 0,1-4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31.953"/>
    </inkml:context>
    <inkml:brush xml:id="br0">
      <inkml:brushProperty name="width" value="0.35" units="cm"/>
      <inkml:brushProperty name="height" value="0.35" units="cm"/>
      <inkml:brushProperty name="color" value="#050330"/>
    </inkml:brush>
  </inkml:definitions>
  <inkml:trace contextRef="#ctx0" brushRef="#br0">1 0 4915,'1228'0'7179,"-1200"0"-7149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27.043"/>
    </inkml:context>
    <inkml:brush xml:id="br0">
      <inkml:brushProperty name="width" value="0.35" units="cm"/>
      <inkml:brushProperty name="height" value="0.35" units="cm"/>
      <inkml:brushProperty name="color" value="#050330"/>
    </inkml:brush>
  </inkml:definitions>
  <inkml:trace contextRef="#ctx0" brushRef="#br0">2901 34 4915,'-1'0'22,"0"0"1,0 1-1,0-1 1,0 0-1,-1 1 0,1-1 1,0 1-1,0 0 1,0-1-1,0 1 0,0 0 1,1 0-1,-1-1 0,0 1 1,0 0-1,0 0 1,1 0-1,-1 0 0,0 0 1,1 0-1,-1 0 1,1 0-1,-1 0 0,1 1 1,0-1-1,-1 2 0,-6 35 239,6-35-225,-1 20 96,2-16-72,-1 1 0,0 0 0,0 0 0,-1 0 0,0-1 1,0 1-1,0-1 0,-1 0 0,0 1 0,-1-1 0,0-1 1,-6 10-1,1-5 63,0 0 0,-1-1 0,0 0 0,-1 0 0,-15 10-1,23-18-95,0 1-1,-1-1 1,1 0-1,0 0 1,-1-1-1,1 1 0,-1-1 1,0 0-1,0 0 1,1 0-1,-1 0 1,0 0-1,0-1 0,0 0 1,0 0-1,0 0 1,0 0-1,1-1 1,-1 1-1,0-1 0,0 0 1,0 0-1,1-1 1,-5-1-1,4 0 7,-6-3 74,0 1 0,0-1-1,-1 1 1,1 1 0,-15-4 0,21 7-70,-1 0-1,1 1 1,0 0 0,-1 0 0,1 0 0,0 1-1,-1-1 1,1 1 0,0 0 0,0 0 0,-1 1-1,1-1 1,0 1 0,0 0 0,1 0 0,-1 0-1,-4 4 1,3-3 3,1 1 0,0-1 0,-1 1 0,2 0 0,-1 1 0,0-1 1,1 1-1,0 0 0,0-1 0,0 2 0,1-1 0,0 0 0,0 0 0,0 1 0,-1 6 0,-2 10 211,2 1 0,-1 36 0,-3 15 237,-38 176 779,44-244-1225,-1 0 0,0 0 0,0 0-1,0-1 1,-1 1 0,0-1 0,0 1 0,-6 8 0,8-13-30,0 0 0,1 0 0,-1 0 0,0 0 0,0-1 0,0 1 0,0 0 0,0 0 0,0 0 0,0-1 0,0 1 0,0-1 0,0 1 0,0-1 0,0 1 0,0-1 0,0 1 0,-1-1 0,1 0 0,0 0 0,0 0 0,0 0 0,-1 0 0,1 0 0,0 0 0,0 0 0,-1 0 0,1 0 0,0-1 0,0 1 0,0 0 0,0-1 0,-1 1 0,1-1 0,0 1 0,0-1 0,0 0 0,0 0 0,0 1 0,0-1 0,1 0 0,-1 0 0,0 0 0,0 0 0,0 0 0,1 0 0,-1 0 0,1 0 0,-1 0 0,0-1 0,-15-27-154,0-1 0,2 0 1,-11-37-1,9 26 20,-36-110-228,-5-13-49,47 142 319,1 0-1,1 0 1,2-1-1,0-1 0,1 1 1,1-1-1,0-29 0,4 31 26,1-23-82,-1 42 140,-1 1 1,1-1-1,0 1 1,-1-1-1,1 1 1,-1-1 0,0 1-1,0-1 1,0 1-1,0 0 1,0-1-1,-3-2 1,4 4-1,0 1 1,0 0-1,-1 0 0,1 0 0,0 0 1,0 0-1,0 0 0,0 0 1,0 0-1,0 0 0,-1-1 1,1 1-1,0 0 0,0 0 1,0 0-1,0 0 0,0 0 1,-1 0-1,1 0 0,0 0 0,0 0 1,0 0-1,0 0 0,-1 0 1,1 0-1,0 0 0,0 0 1,0 0-1,0 0 0,0 0 1,-1 0-1,1 1 0,0-1 1,0 0-1,0 0 0,0 0 0,0 0 1,0 0-1,0 0 0,-1 0 1,1 0-1,0 1 0,0-1 1,0 0-1,0 0 0,0 0 1,0 0-1,0 0 0,0 1 1,-5 11 108,2 14 66,3-4-60,2-1 1,1 0 0,1 0-1,9 34 1,35 79 426,-27-89-231,2-1 1,49 71-1,-6-11 133,-62-97-412,1 1 0,0-2 0,0 1 1,0 0-1,1-1 0,0 0 1,1 0-1,-1-1 0,1 1 0,0-2 1,0 1-1,1-1 0,-1 0 0,1 0 1,0-1-1,0 0 0,0-1 1,0 1-1,1-2 0,-1 1 0,1-1 1,-1 0-1,1-1 0,-1 0 1,1 0-1,-1-1 0,1 0 0,15-5 1,-18 5-25,0-1 0,-1 1 0,1-2 0,-1 1 0,1 0 0,-1-1 0,0 0 0,0-1 0,0 1 0,0-1 0,-1 0 0,6-5 0,0-3-101,-1-1 0,0 0-1,9-18 1,-2 3-38,8-11-117,128-239-838,-146 265 988,1-1 1,13-18 0,-17 28 104,0 0 0,0 0 0,0 0 0,1 0 0,-1 1 0,1-1-1,0 1 1,0 0 0,0 0 0,9-4 0,-11 6 4,1 1 0,-1-1-1,1 1 1,-1-1 0,1 1 0,-1 0 0,1 0-1,-1 1 1,1-1 0,-1 0 0,0 1 0,1 0-1,-1-1 1,1 1 0,-1 0 0,0 0-1,0 0 1,0 0 0,1 1 0,-1-1 0,0 1-1,3 2 1,4 5 44,1 0 0,-1 1 0,8 12-1,-3-5 44,1 1-9,0 1 0,-1 0 0,-1 1 0,-1 0 1,-1 1-1,-1 1 0,0-1 0,-2 2 0,-1-1 0,0 1 0,-2 0 1,5 43-1,-10-54-51,0-8-22,0 1 0,0-1 0,0 0 0,0 0 0,1 0 0,0 0 0,0 1 0,0-1 0,0 0 0,0 0 0,1 0 0,3 5 0,-5-9-19,0 0 0,1 0 0,-1 1 1,0-1-1,1 0 0,-1 0 0,0 0 0,1 0 1,-1 0-1,0 0 0,1 0 0,-1-1 1,0 1-1,0 0 0,1 0 0,-1 0 0,0 0 1,1 0-1,-1 0 0,0-1 0,0 1 0,1 0 1,-1 0-1,0 0 0,0 0 0,1-1 1,-1 1-1,0 0 0,0 0 0,0-1 0,1 1 1,-1 0-1,0-1 0,0 1 0,0 0 1,0 0-1,0-1 0,0 1 0,0 0 0,0-1 1,0 1-1,0 0 0,0-1 0,0 1 0,0 0 1,0 0-1,0-1 0,6-21-119,-6 19 107,18-72-351,4 0 0,2 2 1,4 0-1,42-77 1,-60 132 329,2 0-1,-1 0 1,2 1 0,1 0 0,0 1 0,1 1 0,20-16 0,-31 28 58,1 0 0,0 0 0,-1 1 0,1-1 0,0 1-1,0 1 1,1-1 0,-1 1 0,0-1 0,1 2 0,-1-1 0,0 1 0,1-1 0,-1 1-1,1 1 1,-1-1 0,0 1 0,1 0 0,-1 0 0,0 1 0,0-1 0,0 1-1,7 3 1,8 6 84,0 1 0,0 1 0,-1 0 0,20 18 0,-10-7 7,8 7 44,-3 2 0,0 1 0,37 50 0,-50-59-54,58 80 322,-52-68-124,56 61 1,-61-75-182,-1 0 1,-1 1 0,-1 1 0,-2 1-1,0 1 1,16 36 0,-29-54-86,17 38 112,-20-46-140,0 1 0,1 0 0,-1 0 0,0-1 0,1 1 0,-1 0 0,0-1 0,1 1 0,0-1 0,-1 0 0,1 1 0,0-1 1,0 0-1,0 0 0,0 0 0,0-1 0,0 1 0,0 0 0,4 0 0,-5-1-11,0 0 1,0 0-1,0-1 0,0 1 1,0 0-1,0-1 0,0 1 1,0 0-1,0-1 0,0 0 0,0 1 1,0-1-1,0 1 0,0-1 1,0 0-1,0 0 0,0 0 1,-1 1-1,1-1 0,0 0 1,-1 0-1,1 0 0,-1 0 1,1 0-1,-1 0 0,1-2 1,11-35-221,-7 20 114,85-218-951,-83 215 966,1 0 1,2 1 0,0-1 0,17-25 0,-26 45 98,0 0 0,0 0 0,0 0 0,0 0 0,0 0 0,0 1-1,0-1 1,0 0 0,0 0 0,0 1 0,0-1 0,0 0 0,1 1 0,-1-1 0,0 1 0,0 0 0,1-1 0,-1 1 0,0 0 0,1 0-1,-1 0 1,0 0 0,3 0 0,-2 0 4,1 1 0,-1 0 0,1 0 1,-1 0-1,0 0 0,0 1 0,1-1 0,-1 0 0,0 1 0,0 0 0,2 2 0,5 5 37,-1 0 0,-1 1-1,13 19 1,-8-9 18,0-3-15,-2 0 1,0 1 0,-1 0 0,0 0 0,-2 1-1,0 0 1,7 34 0,-1 5 92,-9-40-79,1 0 1,-2 0-1,2 26 0,-5-39-52,0-1 1,0 0-1,-1 1 1,1-1-1,-1 0 1,0 1-1,0-1 1,0 0-1,-1 0 0,0 0 1,1 0-1,-1 0 1,-1 0-1,1-1 1,0 1-1,-1-1 1,0 1-1,0-1 0,-4 4 1,-7 2 36,-1 1 0,0-2 0,-1 0 0,0-1 0,0-1 0,0 0 1,-25 4-1,15-3 41,1 1 1,-28 13 0,-73 34 245,107-48-269,-1-2-1,1 0 0,-1-2 0,-38 3 1,-327-6 718,163-2-294,166 3-364,28 0-40,1-1 0,0 0 0,-1-2 1,-50-11-1,42 3 64,0-2 0,-52-25-1,66 27-80,-1 0 1,-1 1-1,1 2 0,-2 0 0,1 2 0,0 0 0,-1 2 0,0 1 0,-29 0 0,-13 4 80,29 0-14,0-2 0,0-2 0,-66-10-1,59 3-21,-1 3-1,-60-2 0,-96 9-146,79 1 49,-951-1-17,874 15 0,-7 1 0,84-20 0,-137 5 0,185 12 0,62-11 0,0 1 0,0-2 0,0 0 0,0 0 0,-1-1 0,1-1 0,0 0 0,-24-4 0,34 3-15,1 0-1,-1 0 1,1-1-1,-1 1 1,1 0 0,-1-1-1,1 0 1,0 0 0,0 0-1,0 0 1,0 0 0,0 0-1,0 0 1,1-1 0,-1 1-1,1 0 1,-1-1-1,1 0 1,0 1 0,0-1-1,0 0 1,0 1 0,1-1-1,-1 0 1,1 0 0,0 0-1,-1 1 1,1-1-1,1 0 1,-1-4 0,1-1-49,0 0 1,0 0-1,1 0 1,0 1-1,0-1 1,0 0-1,1 1 0,1-1 1,6-11-1,-1 7 38,0 1 0,1 0 0,0 0 0,0 1 0,2 0-1,16-11 1,79-42 104,-5 3-19,-69 41-34,1 1 1,0 1-1,2 2 1,47-14-1,39-16 30,-103 38-43,1 1-1,0 1 1,0 1 0,0 1 0,39-2 0,29-4 38,-61 4-37,0 0-1,1 2 0,-1 1 1,1 1-1,-1 1 1,1 2-1,34 5 1,-15 3 18,0-3 0,65 1-1,97-9 50,-77-1-29,541 2 225,-644-2-259,-1-1 0,1-2 0,-1 0 0,46-17 0,31-5 35,-68 19-32,6-1 5,-1 1 0,56-1 0,-70 8-23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19.789"/>
    </inkml:context>
    <inkml:brush xml:id="br0">
      <inkml:brushProperty name="width" value="0.35" units="cm"/>
      <inkml:brushProperty name="height" value="0.35" units="cm"/>
      <inkml:brushProperty name="color" value="#050330"/>
    </inkml:brush>
  </inkml:definitions>
  <inkml:trace contextRef="#ctx0" brushRef="#br0">304 226 4915,'1'2'32,"-1"0"-1,1 1 1,-1-1-1,1 0 1,0 0-1,0 0 1,0 0 0,0 0-1,0 0 1,0 0-1,0 0 1,1 0 0,-1-1-1,1 1 1,-1 0-1,1-1 1,0 1-1,0-1 1,0 0 0,-1 1-1,1-1 1,0 0-1,1 0 1,-1 0-1,2 0 1,6 3 65,0-1 0,0 0 0,0-1 0,11 2 0,54 2 766,140-5 0,-96-4-216,-7 2 3,237 3 1606,-247 4-1404,139 24-1,-222-26-734,-1-2 0,1 0 0,27-1 0,-36-1-100,0-1 1,0-1-1,-1 0 1,1 0-1,0-1 1,-1 0 0,18-9-1,-6 0-97,31-24-1,-41 27 122,0 1-1,1 0 0,-1 0 0,1 2 0,1-1 0,-1 1 1,1 1-1,0 1 0,15-4 0,22 3 187,0 2 0,85 7 0,-28 0 41,32-6 133,113 5 403,-139 12-480,-69-8-128,53 3 1,-61-7-26,0 2 1,0 1-1,0 2 1,47 18 0,-45-14-44,1-1 1,0-1 0,57 5 0,-70-13-24,16 0 71,0 1 0,1 3 0,69 18 0,-79-15-39,0-2 1,46 5 0,-61-10-85,132 25 514,-77-14-342,-32-5 5,80 6 1,-40-14 4,-19 0 87,83 10 0,-142-9-318,-1-1 0,0 1 0,1-1 0,-1 0 0,0 0 0,1 0 1,-1 0-1,0-1 0,1 1 0,-1 0 0,0-1 0,1 0 0,-1 0 1,0 1-1,0-1 0,0 0 0,1-1 0,-1 1 0,2-2 1,-2 1-24,-1 0 1,0 0-1,0 0 1,0 0-1,0 0 1,0 0 0,0 0-1,-1 0 1,1 0-1,-1 0 1,1 0-1,-1 0 1,0 0 0,0 0-1,0-1 1,0 1-1,0 0 1,0 0-1,-1 0 1,1 0 0,-2-4-1,-3-14-100,0-1-1,-2 1 1,0 0-1,-2 1 1,0-1-1,-1 2 1,-20-30-1,11 22 73,17 21 46,0 1 1,-1 0 0,0 0 0,0 0 0,0 0 0,0 0-1,-1 1 1,0 0 0,1-1 0,-1 1 0,0 0-1,0 1 1,-1-1 0,1 1 0,-5-2 0,-21-6 58,-46-22 0,62 26-40,0 0-1,0 2 0,0-1 0,0 2 0,-1 0 1,-29-2-1,-94 6 94,67 1-52,31-2-2,0-2-1,-73-14 1,74 9-15,-1 2 0,0 2 0,1 1 1,-59 6-1,84-1-24,0 0-1,1 1 1,0 1 0,0 0-1,0 0 1,1 2 0,-1 0 0,-20 15-1,-17 9 35,25-19-20,0-1 1,0-1-1,-1-1 0,0-2 0,0 0 0,-1-2 1,-38 3-1,-196-5 175,136-6-75,-471 3 308,582-1-424,0 0 0,0-1 0,1-1 0,0 0 0,-1-1 0,1 0 0,0-1-1,-19-11 1,17 10 8,-1 1 0,0 0-1,-27-4 1,31 8-34,0-1-1,0-1 1,1 0 0,-1-1 0,1 0-1,0 0 1,0-2 0,-15-8 0,15 6 0,0 1 0,0 0 1,-1 1-1,0 0 1,0 1-1,0 1 1,-1-1-1,1 2 0,-1 0 1,0 1-1,0 0 1,0 0-1,-1 2 0,-13 0 1,-24-2 25,-56-10 1,-25-1 7,66 11-7,1 4 1,-115 16-1,91-10-3,63-7-8,0 1 1,-32 7-1,-65 32 29,71-32-21,-1-3-1,-53 0 0,-33 3 11,93-3-19,1 0 4,0-1-1,-1-3 1,-46-3-1,89 1-7,1-1 0,0 1 0,-1 0 0,1-1-1,-1 0 1,1 0 0,0 1 0,0-1-1,0-1 1,-1 1 0,1 0 0,0 0 0,0-1-1,1 1 1,-4-4 0,5 5-1,-1-1 1,1 1-1,0-1 0,-1 1 1,1-1-1,0 1 1,0-1-1,-1 0 0,1 1 1,0-1-1,0 1 0,0-1 1,0 0-1,0 1 0,0-1 1,0 1-1,0-1 0,0 0 1,0 1-1,0-1 1,0 1-1,1-1 0,-1-1 1,1 1-1,0 0 1,0-1-1,0 1 1,0 0-1,1 0 1,-1 0-1,0-1 1,0 1-1,1 0 0,-1 1 1,1-1-1,-1 0 1,2 0-1,7-3 3,1 0 0,-1 1 0,1 0-1,0 0 1,-1 2 0,22-2 0,73 4 13,-53 2-7,-1-4 0,-26 1-3,-1 0 0,1 1 0,-1 1 0,41 9 0,-43-5-1,29 10 6,-34-6-10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21.344"/>
    </inkml:context>
    <inkml:brush xml:id="br0">
      <inkml:brushProperty name="width" value="0.35" units="cm"/>
      <inkml:brushProperty name="height" value="0.35" units="cm"/>
      <inkml:brushProperty name="color" value="#050330"/>
    </inkml:brush>
  </inkml:definitions>
  <inkml:trace contextRef="#ctx0" brushRef="#br0">0 76 4915,'114'-2'1033,"127"5"277,-186 8-941,-47-8-284,1-1 0,0 0 0,0 0 0,0-1-1,0 0 1,16-1 0,45-8 344,120-8 747,-144 16-940,61-2 297,-95 1-433,0 0 1,-1-2-1,1 1 0,0-2 1,-1 1-1,20-11 0,31-19 411,-46 21-481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36.202"/>
    </inkml:context>
    <inkml:brush xml:id="br0">
      <inkml:brushProperty name="width" value="0.35" units="cm"/>
      <inkml:brushProperty name="height" value="0.35" units="cm"/>
      <inkml:brushProperty name="color" value="#050330"/>
    </inkml:brush>
  </inkml:definitions>
  <inkml:trace contextRef="#ctx0" brushRef="#br0">223 131 4915,'145'1'1206,"162"-3"664,-178-14-1189,-77 8-254,52-1-1,-64 8-114,-1-2 1,0-1-1,-1-2 0,65-17 0,-72 15-79,0 1-1,1 2 1,43-2-1,-47 4-68,68-11 449,-59 8-258,53-3 1,-60 8-188,164 3 925,-180 0-973,0 1 0,0 0 0,-1 0 0,1 2 0,17 7 0,-26-10-73,0 0-1,0 1 1,-1-1 0,1 1 0,0 0 0,-1 0 0,0 1 0,0-1 0,0 1-1,0 0 1,-1 0 0,1 0 0,-1 1 0,0-1 0,0 1 0,3 7 0,-5-10-26,-1 0 1,1 0 0,-1 0-1,0 0 1,0 0 0,1 0-1,-1 0 1,-1 0 0,1 0-1,0 0 1,0 0 0,-1 0-1,1 0 1,-1 0 0,0 0-1,1 0 1,-1 0 0,0 0-1,-2 3 1,0-2 16,0 1 0,0-1 0,0 0 0,-1 0 1,1-1-1,-1 1 0,1-1 0,-1 0 0,-4 3 0,-4 0 67,0-1-1,0 0 1,0 0-1,0-1 1,-23 2-1,-235-3 1429,131-5-693,-1320 4 2001,1432-1-2841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38.110"/>
    </inkml:context>
    <inkml:brush xml:id="br0">
      <inkml:brushProperty name="width" value="0.35" units="cm"/>
      <inkml:brushProperty name="height" value="0.35" units="cm"/>
      <inkml:brushProperty name="color" value="#050330"/>
    </inkml:brush>
  </inkml:definitions>
  <inkml:trace contextRef="#ctx0" brushRef="#br0">1 1 4915,'0'1'35,"1"1"0,-1-1 0,1 1 0,0 0 0,0-1 0,-1 0 0,1 1 0,0-1 0,0 0 0,1 1 0,-1-1 0,0 0 0,0 0 0,1 0 0,-1 0 0,3 1 0,26 16 251,-29-17-266,37 16 275,-31-15-239,-1 0 0,1 0 1,-1 1-1,0 0 0,0 1 0,0-1 0,-1 1 0,1 0 1,-1 1-1,0-1 0,0 1 0,-1 0 0,7 8 0,-4-1 59,0 0 0,-1 1 0,0 0-1,0 0 1,-2 0 0,1 1-1,-2-1 1,0 1 0,0 0-1,0 27 1,-2-26 13,0 0-1,1-1 1,7 24 0,-3-17-98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36.467"/>
    </inkml:context>
    <inkml:brush xml:id="br0">
      <inkml:brushProperty name="width" value="0.35" units="cm"/>
      <inkml:brushProperty name="height" value="0.35" units="cm"/>
      <inkml:brushProperty name="color" value="#050330"/>
    </inkml:brush>
  </inkml:definitions>
  <inkml:trace contextRef="#ctx0" brushRef="#br0">0 743 4915,'121'-1'1060,"139"3"566,-129 14-886,22 0 354,185-16 944,27 2-224,-102 24-630,-215-20-891,22 9 208,-50-10-308,0-1 1,27 2-1,341-3 2090,-196-5-1322,288 2 1743,-448-2-2424,0-1 1,37-9 0,-34 6-130,55-4 0,222 9-151,-142 3 0,-151-4 0,1-1 0,0 0 0,-1-1 0,0-2 0,0 0 0,0 0 0,18-11 0,-10 5 0,2 2 0,30-8 0,15 10 0,-62 8 0,0-1 0,0 0 0,-1 0 0,1-1 0,-1-1 0,1 0 0,-1 0 0,0-1 0,13-7 0,-15 6 6,11-7-24,31-25 0,-45 31-23,1 0 0,-1 0 0,0-1 0,-1 0 1,1 0-1,-1-1 0,7-13 0,-2 1-29,-4 9-15,-1 0 0,0 0 0,0 0 1,-1-1-1,-1 1 0,3-13 0,-6 21 71,0 1 1,0 0-1,0-1 1,0 1-1,0 0 1,0 0-1,-1-1 1,1 1-1,-1 0 1,0 0-1,1 0 1,-1 0-1,0-1 1,0 1-1,-3-3 1,2 3 16,0 0 0,0 0 0,-1 0 0,1 0 0,-1 0 0,0 1 0,1-1 0,-1 1-1,0 0 1,0 0 0,0 0 0,0 0 0,0 0 0,-5 0 0,-22-3 13,-1 2-1,0 1 0,-40 4 1,36-1 8,1-2 1,-46-4 0,-178-50 72,150 29-59,55 17-8,1 2-1,-1 2 0,-96 7 0,37 0 14,-1520-3 584,1602 2-610,0 1-1,1 1 0,-1 2 0,-52 17 0,36-9 7,26-10-13,-1 0 0,-39 2 1,41-6-11,0 2 0,0 1 0,0 0 0,-20 7 0,-2 3 0,-1-2 0,0-2 0,-67 6 0,8-4 0,-85 7 0,109-19 0,33 0 0,-47 5 0,78-2 0,0 0 0,0 0 0,0 2 0,1-1 0,-1 1 0,1 1 0,0 1 0,-12 6 0,13-4 4,-1-1 0,-1-1 1,1 0-1,-1 0 0,-20 5 0,30-10-13,1-1 0,0 1-1,-1-1 1,1 0-1,-1 0 1,1 0 0,0 0-1,-1 0 1,1 0-1,0-1 1,-1 1-1,1-1 1,0 1 0,-1-1-1,1 0 1,0 0-1,0 0 1,0 0 0,0 0-1,0-1 1,0 1-1,0-1 1,0 1 0,0-1-1,1 0 1,-1 0-1,1 1 1,-1-1-1,1 0 1,0 0 0,0-1-1,0 1 1,0 0-1,0 0 1,0 0 0,0-1-1,1 1 1,-1 0-1,1-1 1,0-2-1,-4-24-208,1-1-1,2 1 0,2-1 0,5-48 1,-5 68 161,0 0-1,1 1 1,0-1 0,1 1 0,-1 0 0,2 0 0,-1 0 0,2 0 0,-1 0 0,1 1-1,0 0 1,1 0 0,-1 0 0,2 1 0,-1-1 0,1 2 0,0-1 0,15-10 0,14-8-17,-7 5 93,46-25 0,-63 40-3,-1 0 0,1 0 0,0 1 0,0 1 0,0 0 0,0 1 0,25-2 0,-25 2-3,0 2 0,0 0 1,0 0-1,0 1 0,0 0 0,0 1 1,0 0-1,0 1 0,-1 1 0,1 0 1,-1 0-1,20 11 0,12 14 38,-26-17-27,0-1 0,1 0 0,0-1 0,24 9 0,-19-10 12,1 2 0,24 14 0,-35-16-19,0-1 0,1-1 0,0-1-1,0 0 1,1 0 0,0-2 0,0 0 0,28 4-1,244-7 222,-124-4-103,416 3 344,-552 1-437,0 2 1,40 9-1,-36-6 1,40 3-1,32-8 42,-66-2-42,0 2 0,-1 1-1,42 8 1,-35-3 9,-1-2 1,60 0-1,0-1 34,-23 11-4,-59-10-55,1-1 0,21 2 1,348-3 103,-201-5-129,357 2-1,-517-3 0,-1 0 0,1-2 0,-1-1 0,46-17 0,-7 4 0,17-9 0,-56 17 0,-1 2 0,35-7 0,-58 15 0,-1 1 0,1-1 0,0 1 0,0 0 0,-1 0 0,1 0 0,0 0 0,0 1 0,-1 0 0,1-1 0,0 1 0,-1 1 0,7 2 0,-7-3 0,-1 1 0,0 0 0,1 0 0,-1 0 0,0 0 0,0 1 0,0-1 0,-1 0 0,1 1 0,-1-1 0,1 1 0,-1 0 0,0-1 0,0 1 0,0 0 0,0 0 0,0 0 0,0 4 0,2 22 0,0 0 0,-2 1 0,-5 45 0,1-10 0,3-55 0,-1 0 0,-1 0 0,0 0 0,0 0 0,0 0 0,-2 0 0,1-1 0,-7 14 0,-2-2 0,0-1 0,-24 28 0,15-18 0,18-24 0,0-1 0,-1 1 0,0-1 0,0 0 0,0-1 0,0 1 0,-1-1 0,0 1 0,0-1 0,0-1 0,0 1 0,-8 3 0,-2 1 0,-1 1 0,1 1 0,1 0 0,-22 20 0,-14 10 0,43-35 0,-1-1 0,1-1 0,-1 1 0,0-1 0,0-1 0,0 1 0,0-1 0,0-1 0,0 0 0,-10 1 0,-5-1 0,0-1 0,-32-4 0,49 2-25,0 1 0,0-1 0,-1-1 0,1 1 0,0-1 1,1 0-1,-1-1 0,1 1 0,-1-1 0,1 0 0,0-1 0,-6-6 0,3 4 5,1 0-1,-1 1 1,0 0-1,-16-8 1,2 3 25,-144-58 21,68 31-10,64 24-9,-2 1 1,-55-14 0,75 23-5,0-1 1,0-1 0,-22-10 0,21 7 0,-2 2 0,-22-7 1,28 9-53,1 0 0,0 0 0,0-1 0,0-1 1,1 0-1,-18-14 0,-30-18-17,-66-26 100,-117-67-141,231 126 110,0 0 1,0 2-1,0-1 0,-1 1 1,0 1-1,0 0 0,0 1 1,0 0-1,-12 0 0,-12 0 11,-63 7 0,-6 11 11,70-9-9,-63 5-1,77-11-6,1 2-1,-1 1 1,1 0-1,-37 14 1,-6 1 8,40-14-10,1-2 0,-1-1 0,0 0 0,-27-3-1,26 1 1,0 0 1,0 1-1,-36 7 0,48-4-3,1 1 0,0-1 0,0 2 0,1-1 0,0 2-1,-13 9 1,-25 14 12,16-16-5,0 0 1,-1-2-1,0-2 0,-1-1 0,0-1 0,-54 4 0,37-3 9,0 2 1,-68 25-1,76-22-4,-54 9 5,63-16-3,-49 16 0,53-13-8,0-1-1,-1-1 0,-31 2 0,90-10 19,58-6-1,23-8 11,119-1 1,114 15 34,-139 3-73,-153-4-1,-13 0 0,0 1 0,0 2 0,53 10 0,-40-3 0,0-1 0,0-4 0,1-1 0,99-8 0,-111-1 0,74-19 0,-79 15 0,1 2 0,65-7 0,61 16 0,31-2 0,-114-14 0,-58 10 0,0 1 0,24-3 0,-30 7 0,0-1 0,0 0 0,0-1 0,0-1 0,0 0 0,-1-1 0,1 0 0,22-12 0,-20 9 0,0 1 0,19-6 0,-22 8 0,0 0 0,0-1 0,-1-1 0,18-9 0,-12 4 0,1 1 0,23-8 0,12-7 0,12-5 0,-44 21 0,1-1 0,-2-1 0,36-25 0,-51 32 0,0-1 0,1 2 0,-1-1 0,1 1 0,0 0 0,-1 0 0,1 1 0,1 0 0,13-3 0,0 3 0,0 1 0,23 1 0,-31 1 0,1 0 0,0-1 0,-1-1 0,1-1 0,-1 0 0,1 0 0,14-6 0,-28 8 0,0 0 0,0 0 0,0 0 0,0 0 0,1 0 0,-1 0 0,0-1 0,0 1 0,0 0 0,0 0 0,1 0 0,-1 0 0,0 0 0,0 0 0,0 0 0,1 0 0,-1 0 0,0 0 0,0 0 0,0 0 0,1 0 0,-1 0 0,0 0 0,0 0 0,0 0 0,1 0 0,-1 0 0,0 0 0,0 0 0,0 0 0,0 0 0,1 1 0,-1-1 0,0 0 0,0 0 0,0 0 0,0 0 0,0 0 0,1 1 0,-1-1 0,0 0 0,0 0 0,0 0 0,0 0 0,0 1 0,0-1 0,0 0 0,0 0 0,0 0 0,0 0 0,1 1 0,-1-1 0,0 0 0,0 0 0,0 0 0,0 1 0,0-1 0,0 0 0,-1 0 0,1 0 0,0 1 0,0-1 0,0 0 0,0 0 0,0 0 0,0 0 0,0 1 0,0-1 0,0 0 0,-2 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50.719"/>
    </inkml:context>
    <inkml:brush xml:id="br0">
      <inkml:brushProperty name="width" value="0.35" units="cm"/>
      <inkml:brushProperty name="height" value="0.35" units="cm"/>
      <inkml:brushProperty name="color" value="#050330"/>
    </inkml:brush>
  </inkml:definitions>
  <inkml:trace contextRef="#ctx0" brushRef="#br0">0 578 4915,'20'-2'269,"0"0"0,-1-1 0,25-6 0,-21 3 4,44-4 0,324 7 1990,-204 6-1102,1411-3 7670,-1554-2-8352,69-13 0,-65 8-95,50-2 1,73-6 857,-8-1-460,249 17-388,-388 2-394,0 1 0,-1 1 0,37 14 0,-30-9 0,34 6 0,-32-12 0,0-1 0,40-2 0,-41-1 0,0 1 0,53 8 0,-43 0 0,1-3 0,0-2 0,0-1 0,79-6 0,-117 3-12,0-1 0,0 0 1,-1 0-1,1 0 0,0-1 0,-1 0 0,1 1 1,-1-1-1,1 0 0,-1-1 0,0 1 0,0 0 1,0-1-1,0 0 0,-1 0 0,5-5 0,2-5-117,0-1 0,12-26 0,-14 25 157,-2 2-132,0 0 0,-1 0-1,-1 0 1,0-1 0,0 1 0,0-24 0,7-37-391,8-25-183,-17 88 617,0 1 1,0 0 0,-1 0-1,-1-1 1,0 1 0,0 0 0,-5-17-1,5 24 63,1 1 1,-1 0-1,0 0 0,0-1 0,-1 1 0,1 0 0,0 0 0,-1 0 1,1 0-1,-1 0 0,1 1 0,-1-1 0,0 0 0,0 1 0,0-1 1,0 1-1,0 0 0,0-1 0,0 1 0,0 0 0,-1 0 1,1 1-1,0-1 0,-1 0 0,1 1 0,0-1 0,-1 1 0,1 0 1,-1 0-1,1 0 0,-1 0 0,1 0 0,0 1 0,-1-1 0,1 1 1,-3 0-1,-9 4 21,0 0 0,0 1 1,0 0-1,-23 15 0,13-7 8,-143 66 162,151-74-172,0 0 0,0-2 1,0 0-1,-1-1 0,1 0 0,-20 0 0,-105-5 87,67-1-36,-693 2 653,408 2-408,323-3-242,-67-12-1,-20-2 53,-60 17 43,-49-3 19,134-13-85,65 8-47,-57-3 1,-160 10 189,113 1-193,109 0-54,-1 2 0,-37 9 0,33-6 0,-41 3 0,28-7 0,9-1 0,-67 10 0,57-4 0,-58 2 0,32-4 0,67-5 0,1 1 0,-1 0 0,1 1 0,-1-1 0,1 1 0,-1 0 0,1 0 0,0 1 0,0 0 0,0 0 0,0 0 0,1 0 0,-1 1 0,1-1 0,0 1 0,0 0 0,0 1 0,-4 5 0,5-7 0,-7 8 0,-1 0 0,0 0 0,0-1 0,-1-1 0,-1 0 0,1 0 0,-2-2 0,1 1 0,-1-2 0,-20 8 0,10-5 0,1 1 0,0 2 0,-24 15 0,38-22 3,0 0-1,0-1 1,-1 0 0,1-1 0,-1 0 0,0 0-1,0-1 1,0 0 0,0-1 0,0 0 0,0-1-1,-18-1 1,24 0-21,0 1 0,-1-1 1,1 0-1,0 0 0,0 0 0,0-1 0,0 0 0,0 1 0,0-1 1,0-1-1,1 1 0,-1 0 0,1-1 0,0 0 0,-1 0 0,1 0 1,0 0-1,1 0 0,-1-1 0,1 1 0,-1-1 0,1 0 0,0 0 1,0 0-1,1 0 0,-1 0 0,1 0 0,0 0 0,0 0 0,0 0 1,1-1-1,-1-4 0,1-3-55,0 0 0,1-1 0,0 1 0,0 0 0,2 0 0,-1 0 0,2 0 0,-1 0 0,2 1 0,-1-1 1,2 1-1,11-18 0,7-1 115,-16 19-64,1-1 0,0 2 1,1 0-1,0 0 1,14-11-1,13-9 55,-31 24-24,1 0-1,0 0 0,1 1 0,9-6 1,-14 10-7,1-1 1,-1 1 0,1-1 0,0 1 0,0 1-1,0-1 1,0 0 0,0 1 0,0 0-1,0 0 1,0 0 0,0 0 0,5 2-1,10 1 12,-1 0 0,1 2 0,-1 0 0,-1 2 0,1 0 0,-1 0 0,0 2 0,27 17 0,-26-13 4,1 0 1,1-2-1,0 0 0,39 13 0,89 20 65,-100-31-60,-14-4-7,0 0 13,0 1 1,48 22-1,-46-15 2,1-1-1,1-1 1,0-3-1,57 12 1,-38-18 13,1-3 0,81-5 0,-34 0 18,237 2 100,-332 0-155,0 1 0,-1 0 0,1 0-1,0 1 1,-1 1 0,0 0 0,1 0-1,-1 0 1,0 1 0,0 1 0,10 6-1,-10-6 2,1-1-1,0 0 1,0 0-1,0-1 0,0 0 1,1-1-1,-1 0 1,13 0-1,89-2 48,-66-1-31,-2-2 19,60-11 0,-58 6-11,52-1 0,20 10 28,51-2 26,-91-14-68,-58 10-18,1 0-1,22-1 1,106-10 0,55-1 0,407 18 0,-605-1 0,0 0 0,-1 0 0,1 0 0,-1 1 0,1 0 0,-1 0 0,1 1 0,-1-1 0,0 1 0,1 0 0,-1 1 0,0-1 0,0 1 0,-1 0 0,1 0 0,0 1 0,-1-1 0,0 1 0,0 0 0,4 6 0,-7-10 0,-1 1 0,0-1-1,1 1 1,-1-1 0,0 1 0,1-1 0,-1 1 0,0-1 0,1 0-1,-1 1 1,1-1 0,-1 1 0,1-1 0,-1 0 0,1 0-1,-1 1 1,1-1 0,-1 0 0,1 0 0,-1 1 0,1-1 0,0 0-1,-1 0 1,1 0 0,-1 0 0,2 0 0,2-13-149,-7-25-244,-4 1 139,-2 0 1,-2 1-1,-1 0 1,-25-50-1,35 82 247,-1-1 1,1 1-1,-1-1 1,0 1-1,0 0 0,-1 0 1,1 0-1,-1 1 1,0-1-1,0 1 0,0 0 1,0 0-1,-1 0 1,1 1-1,-1-1 0,1 1 1,-1 0-1,0 0 1,0 1-1,-7-2 0,-7 1 30,1 0 0,-1 1-1,0 1 1,-24 3-1,7 0-20,7-2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38.361"/>
    </inkml:context>
    <inkml:brush xml:id="br0">
      <inkml:brushProperty name="width" value="0.35" units="cm"/>
      <inkml:brushProperty name="height" value="0.35" units="cm"/>
      <inkml:brushProperty name="color" value="#050330"/>
    </inkml:brush>
  </inkml:definitions>
  <inkml:trace contextRef="#ctx0" brushRef="#br0">839 774 4915,'0'2'35,"-1"0"1,1 0-1,-1 0 0,0 0 0,0-1 0,0 1 1,0 0-1,0-1 0,0 1 0,0-1 1,0 1-1,-1-1 0,1 0 0,-1 1 1,1-1-1,-1 0 0,1 0 0,-1 0 1,0 0-1,1 0 0,-1 0 0,-3 0 0,-42 15 341,16-9-145,-2-1 1,1-2-1,-36 1 1,-102-7 594,63-1-265,59 4-312,26 0-49,-1-1 0,1-1-1,-39-6 1,55 6-159,0-1-1,0 0 1,-1 0 0,1-1-1,0 1 1,1-1-1,-1 0 1,0-1 0,1 0-1,0 1 1,0-2-1,0 1 1,0-1 0,1 1-1,0-1 1,0 0 0,-5-8-1,3 3-59,0 0 1,1-1-1,0 1 0,1-1 1,0 0-1,0 0 1,1-1-1,1 1 0,0-1 1,1 1-1,0-1 0,0 0 1,1 1-1,1-1 0,0 0 1,1 1-1,0-1 0,0 1 1,9-22-1,2 5-24,0 1 0,2 1 1,1 1-1,1 0 0,1 1 0,1 1 0,35-32 1,-45 46 102,41-38 550,60-43-1,-91 76-481,15-11 184,0 2 0,40-20 1,-62 37-244,1 1 0,0 0 0,0 1 0,0 0 0,0 1 0,0 1 0,1 0 0,0 0 0,-1 1 0,19 2 0,-28-1-44,-1 1-1,1-1 1,0 1-1,-1 0 1,1 0-1,-1 1 1,1-1 0,-1 1-1,1-1 1,-1 1-1,0 0 1,0 0-1,0 1 1,0-1-1,4 5 1,-3-2 11,0 1-1,0-1 1,-1 1 0,1-1 0,-1 1-1,-1 0 1,1 0 0,2 10 0,-2-3 32,-1 1 0,0 0 0,0-1 0,-1 1 0,-1 0 0,0 0 0,-1 0 0,-3 13 0,0-10 24,1-2 1,-2 1-1,0 0 0,-1-1 1,-1 0-1,0 0 0,-1-1 1,-1 0-1,0 0 0,-1-1 1,0-1-1,-21 21 0,14-18 45,1 1 0,0 0 0,2 2 0,0 0 0,0 0 0,2 1 0,0 1 0,-10 25 0,13-23-1,2 0 0,1 0 0,1 1 0,1 0 0,1 0 0,-1 28 0,4-24 71,4 40 1,-3-57-154,1-1 0,1 1 1,-1-1-1,2 1 0,-1-1 1,1 0-1,7 12 0,2 0-31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39.173"/>
    </inkml:context>
    <inkml:brush xml:id="br0">
      <inkml:brushProperty name="width" value="0.35" units="cm"/>
      <inkml:brushProperty name="height" value="0.35" units="cm"/>
      <inkml:brushProperty name="color" value="#050330"/>
    </inkml:brush>
  </inkml:definitions>
  <inkml:trace contextRef="#ctx0" brushRef="#br0">141 865 4915,'2'-142'0,"-5"-159"0,-1 270 0,-2 0 0,-2 0 0,0 1 0,-25-56 0,15 40 0,-33-93 0,39 112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41.881"/>
    </inkml:context>
    <inkml:brush xml:id="br0">
      <inkml:brushProperty name="width" value="0.35" units="cm"/>
      <inkml:brushProperty name="height" value="0.35" units="cm"/>
      <inkml:brushProperty name="color" value="#050330"/>
    </inkml:brush>
  </inkml:definitions>
  <inkml:trace contextRef="#ctx0" brushRef="#br0">1 1 4915,'0'22'194,"0"0"0,1 0-1,2 0 1,0 0 0,1 0 0,1-1 0,1 0-1,2 0 1,-1 0 0,13 22 0,-13-30-91,0 0-1,1-1 1,0 0 0,1 0 0,0-1-1,1 0 1,0 0 0,1-1 0,0-1 0,1 0-1,0 0 1,22 11 0,156 82 1456,-181-97-1508,0 0 43,0 1 1,1 0-1,12 12 1,-20-15-66,1-1 1,-1 1-1,0-1 1,0 1-1,0 0 1,0 0-1,-1 0 1,1 0-1,-1 0 1,0 1-1,0-1 1,0 0-1,0 1 1,0-1-1,0 6 1,-1-7-4,0-1 1,0 1-1,1 0 0,-1 0 1,1-1-1,-1 1 0,1-1 1,-1 1-1,1 0 0,0-1 1,0 1-1,0-1 1,0 0-1,0 1 0,0-1 1,0 0-1,1 0 0,-1 1 1,2 0-1,32 15 442,-1 0-121,-6 8-160,-4 2-157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44.072"/>
    </inkml:context>
    <inkml:brush xml:id="br0">
      <inkml:brushProperty name="width" value="0.35" units="cm"/>
      <inkml:brushProperty name="height" value="0.35" units="cm"/>
      <inkml:brushProperty name="color" value="#050330"/>
    </inkml:brush>
  </inkml:definitions>
  <inkml:trace contextRef="#ctx0" brushRef="#br0">4727 1 4915,'1'12'140,"1"1"-1,0-1 1,1 1 0,0-1-1,1 0 1,0 0-1,1-1 1,0 1 0,10 15-1,-6-11 0,-1 0 0,-1 1 0,7 22 0,-14-37-122,1 0 1,0 0 0,-1 0 0,0 1-1,1-1 1,-1 0 0,0 0 0,0 0-1,0 0 1,0 1 0,-1-1 0,1 0-1,-1 0 1,1 0 0,-1 0 0,0 0-1,1 0 1,-1 0 0,0 0 0,0 0 0,-1 0-1,1-1 1,0 1 0,-1 0 0,1-1-1,-1 1 1,1-1 0,-1 1 0,0-1-1,1 0 1,-1 0 0,0 1 0,0-1-1,0-1 1,0 1 0,0 0 0,0 0 0,0-1-1,-5 1 1,-8 2 146,0-1-1,-1-1 1,0 0-1,-24-3 1,19 1 80,-225 0 1368,-122-4 87,189-11-797,-49 0 334,-762 17 4200,970 0-5269,0 1 0,0 1-1,-24 7 1,21-5 206,-47 5-1,-74-10 359,-27 2 203,61 15-588,27-3-356,-105 16 10,129-18 0,33-6 0,0-1 0,-1-2 0,0 0 0,1-2 0,-35-2 0,-241-25 21,-155-20-656,313 24 302,-394-42 131,492 63 204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45.330"/>
    </inkml:context>
    <inkml:brush xml:id="br0">
      <inkml:brushProperty name="width" value="0.35" units="cm"/>
      <inkml:brushProperty name="height" value="0.35" units="cm"/>
      <inkml:brushProperty name="color" value="#050330"/>
    </inkml:brush>
  </inkml:definitions>
  <inkml:trace contextRef="#ctx0" brushRef="#br0">0 221 4915,'24'1'315,"-1"1"1,1 1-1,43 11 1,-21-6 77,1-2 0,-1-2-1,1-3 1,84-7 0,81-24 811,33-3 544,-22 1-493,188-39 1020,-355 61-1813,1 2-1,83 0 1,-46 4-75,-76 2-235,-1-1 1,1-1 0,-1-1-1,28-10 1,-33 9-57,0 2 1,0-1 0,0 2-1,1 0 1,-1 0-1,1 1 1,0 1-1,0 0 1,22 1 0,-8 6-55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45.636"/>
    </inkml:context>
    <inkml:brush xml:id="br0">
      <inkml:brushProperty name="width" value="0.35" units="cm"/>
      <inkml:brushProperty name="height" value="0.35" units="cm"/>
      <inkml:brushProperty name="color" value="#050330"/>
    </inkml:brush>
  </inkml:definitions>
  <inkml:trace contextRef="#ctx0" brushRef="#br0">0 487 4915,'1'3'47,"-1"0"0,1 0-1,-1-1 1,1 1 0,0 0 0,0 0-1,1 0 1,-1-1 0,0 1 0,1-1-1,0 1 1,-1-1 0,1 0 0,0 1 0,0-1-1,4 3 1,43 30 262,-36-27-182,7 6 23,-11-7-66,0 0 1,0-1 0,1 0-1,0-1 1,0 0 0,0-1-1,0 0 1,1 0 0,0-1-1,11 1 1,43 1 528,81-6-1,-91-1-95,1 2 0,84 11 0,-58 1 209,103 0-1,87-13 703,-96-1-372,-100 2-239,101 12 0,79 5 565,-127-12-739,-14 10-35,-75-9-250,48 3 0,162-10 1180,71 2 330,-181 15-1256,36 0-614,444-15 2,-296-3 0,-313 2-1,0 0 0,0-1 0,-1 0 0,1-1 0,0-1 1,-1 0-1,1 0 0,-1-1 0,0 0 0,0 0 0,17-12 0,-21 11-40,1 0 0,-1 0-1,0 0 1,-1-1 0,1 0-1,-1-1 1,0 1-1,-1-1 1,0 0 0,0 0-1,0 0 1,-1 0 0,0-1-1,0 1 1,-1-1 0,2-13-1,1-23-315,-2 0 0,-1 0 1,-9-77-1,4 107 289,-1 0 1,0 0 0,-1 0-1,0 0 1,-1 1 0,-15-24-1,1-2-234,16 31 302,-1-1 1,0 1-1,-1 1 1,1-1-1,-1 1 1,-1 0 0,1 0-1,-1 1 1,0-1-1,-1 2 1,0-1-1,0 1 1,0 0 0,0 1-1,-15-6 1,5 4 25,-1 1 1,1 0-1,-1 2 1,0 0-1,0 1 1,-33 2-1,42-1-13,0 1 0,0-1 0,0 0 0,0-1-1,0 0 1,1-1 0,-1 0 0,1 0 0,0-1-1,0 0 1,-11-7 0,10 6 5,-1 0 0,1 1 0,-1 0 0,0 1 0,-1 0 1,1 1-1,-21-2 0,-86 4 121,65 2-85,-927 0 836,938 0-803,-66 12 1,-18 1 21,-359-12 361,247-5-234,172 0-164,34 0-37,0 2-1,1 1 1,-1 1 0,-52 11 0,55-7-9,1-1 0,-1-1 1,-45-1-1,0 1-28,-27 11 2,67-8 0,-57 3 0,51-7 0,-49 10 0,50-7 0,-56 4 0,27-11 0,42 0 0,0 1 0,0 0 0,1 2 0,-44 10 0,-9 1 0,60-11 0,0 0 0,1 1 0,0 1 0,-1 1 0,-22 9 0,35-12 0,1 0 0,0 1 0,0-1 0,0 1 0,1 0 0,-1 0 0,1 1 0,0-1 0,-1 1 0,1-1 0,1 1 0,-1 0 0,1 0 0,-1 0 0,1 0 0,0 1 0,1-1 0,-1 1 0,1-1 0,0 1 0,0-1 0,0 1 0,1 0 0,-1-1 0,1 7 0,1-5 0,-1 1 0,1-1 0,0 0 0,1 1 0,-1-1 0,1 0 0,1 0 0,4 11 0,33 47 0,-12-20 0,-12-20 0,1 0 0,0-2 0,2 0 0,35 32 0,-27-28 0,-22-21 0,1 0 0,0-1 0,1 0 0,-1 0 0,1-1 0,0 1 0,0-1 0,0-1 0,0 1 0,0-1 0,0-1 0,1 1 0,10 0 0,14 0 0,61-5 0,-42 1 0,-13 2 0,0-2 0,0-2 0,55-12 0,-74 12 0,25-8 0,0 2 0,0 2 0,80-4 0,-97 12 0,9 0 0,0-1 0,60-9 0,-28 0 0,118-2 0,-4 1 0,157-6 0,-184 14 0,-82-3 0,0-2 0,139-35 0,-160 28 0,-35 9 0,0 1 0,0 1 0,0 0 0,23-1 0,91 5 0,25 0 0,-78-15 0,-58 9 0,0 2 0,24-2 0,122 6 0,20-1 0,-108-14 0,-58 10 0,0 0 0,25-1 0,279 4 0,-168 4 0,-128-2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49.306"/>
    </inkml:context>
    <inkml:brush xml:id="br0">
      <inkml:brushProperty name="width" value="0.35" units="cm"/>
      <inkml:brushProperty name="height" value="0.35" units="cm"/>
      <inkml:brushProperty name="color" value="#050330"/>
    </inkml:brush>
  </inkml:definitions>
  <inkml:trace contextRef="#ctx0" brushRef="#br0">1 166 4915,'2124'0'12255,"-2117"0"-12226,-1-1 0,0 1 1,0-1-1,1 0 0,-1 0 0,0-1 0,0 0 1,0 0-1,0 0 0,-1-1 0,1 0 1,-1 0-1,1 0 0,-1-1 0,0 0 0,0 0 1,-1 0-1,1 0 0,-1-1 0,0 0 1,6-9-1,1-1 38,2 1-1,0 0 1,27-23 0,-33 28 16,-12 5-13,-17 1 27,22 3-97,-68-1 180,-1 3 0,-124 20-1,74-2 199,-184 6-1,-565-27 960,852 0-1306,1 0 0,-1-2 1,1 1-1,0-2 0,0 0 0,0-1 0,1 0 0,-15-8 0,-46-12 125,157 21 154,1539 7 924,-891-5-1238,-702 2 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3:57.673"/>
    </inkml:context>
    <inkml:brush xml:id="br0">
      <inkml:brushProperty name="width" value="0.35" units="cm"/>
      <inkml:brushProperty name="height" value="0.35" units="cm"/>
      <inkml:brushProperty name="color" value="#050330"/>
    </inkml:brush>
  </inkml:definitions>
  <inkml:trace contextRef="#ctx0" brushRef="#br0">0 646 4915,'20'2'270,"0"0"0,0 1 0,23 6 0,-20-3 1,44 4 0,66 9 595,-59-6-383,120 20 673,-42-4-312,-103-17-480,0-3 0,0-1-1,57 0 1,-70-8-49,0 1 1,0 1-1,61 13 1,-50-8 110,-1-1 1,1-3 0,92-4-1,-51-1 180,884 1 4651,-940 0-4982,0-2 0,37-9 0,-35 6 71,55-4-1,-51 9-168,19 0 359,106-16 0,-92 8-536,1 3 0,138 6 0,-81 3 0,514-3 0,-633-1 0,1 0 0,0 0 0,-1-1 0,1 0 0,-1-1 0,0 0 0,1 0 0,-1-2 0,13-6 0,-4 0 0,-1-1 0,-1 0 0,28-27 0,-35 27-117,0 0-1,-1-1 1,0 0-1,-1 0 1,-1-1 0,9-22-1,-5 12-36,-5 10 46,-1-1 0,-1 1 0,0-1 0,-1 0 0,-1 0-1,0 0 1,-1 0 0,-1 0 0,-2-27 0,1 38 100,1-1 1,-1 1 0,0-1-1,-1 1 1,1 0 0,-1 0-1,0 0 1,0 0-1,0 0 1,-1 0 0,1 0-1,-1 1 1,0-1 0,0 1-1,0 0 1,0-1-1,-7-3 1,-4-2 32,-1 0 0,0 1 0,-24-10 0,24 12-6,0 0 0,0-2 0,-15-10 0,22 13-9,1 1 0,-1 0 0,0 0-1,0 1 1,-1 0 0,-11-3-1,12 4 1,0 0-1,0-1 1,1 0-1,-1 0 1,0-1-1,-11-8 1,10 6 1,-1 0 0,1 0 0,-1 1 0,0 1 0,0 0 0,0 0 0,0 1 1,-1 0-1,0 1 0,-18-2 0,-10 1 38,-67 5 0,38 1-1,-976-2 694,1001-4-686,-68-11-1,66 7 0,-64-3-1,-855 12 595,944-4-649,0 0 0,0-1 0,-24-6 0,21 3 0,-43-4 0,-67 9 0,89 3 0,1-3 0,-1-1 0,-44-9 0,33 2 0,-106-5 0,-58 16 0,74 0 0,53-4 0,-104 5 0,190-3 0,0 1 0,0 0 0,1 1 0,-1-1 0,1 1 0,-1 0 0,1 1 0,0-1 0,0 1 0,0 0 0,0 0 0,-7 7 0,11-9 0,-1 1 0,0-1 0,1 1 0,0 0 0,-1 0 0,1 0 0,0 0 0,0 0 0,0 0 0,0 0 0,0 0 0,0 0 0,1 0 0,-1 1 0,1-1 0,0 0 0,-1 0 0,1 1 0,0-1 0,0 0 0,1 1 0,-1-1 0,0 0 0,1 0 0,-1 0 0,1 1 0,0-1 0,0 0 0,0 0 0,0 0 0,0 0 0,0 0 0,3 3 0,3 6 0,0 1 0,0 0 0,-1 0 0,-1 0 0,0 1 0,0-1 0,3 22 0,-7-29 0,0 1 0,1-1 0,0 0 0,-1 1 0,2-1 0,-1 0 0,1 0 0,-1 0 0,1 0 0,1-1 0,-1 1 0,1-1 0,7 8 0,-6-9 0,1 0 0,-1 0 0,1 0 0,-1-1 0,1 0 0,0 0 0,0 0 0,0-1 0,0 1 0,0-2 0,0 1 0,10-1 0,237-1 0,-84-2 0,603 3 0,-756 1 0,1 1 0,-1 1 0,0 0 0,0 1 0,0 1 0,20 9 0,-19-7 0,1-1 0,0 0 0,1-1 0,31 3 0,247-6 0,-142-4 0,-95 3 0,56-1 0,-104-1 0,1 0 0,0-2 0,0 1 0,-1-1 0,1-1 0,18-8 0,-12 4 0,0 0 0,0 2 0,1 0 0,0 1 0,0 1 0,35-2 0,126 7 0,-78 2 0,830-3 0,-914 2 0,0 0 0,0 2 0,0 0 0,-1 1 0,0 1 0,30 14 0,16 4 0,149 31 0,-213-55 0,0 0 0,0 0 0,0 0 0,0 0 0,0 0 0,0 0 0,0 0 0,0 1 0,0-1 0,1 0 0,-1 0 0,0 0 0,0 0 0,0 0 0,0 0 0,0 0 0,0 0 0,0 0 0,0 0 0,0 0 0,0 0 0,0 0 0,0 0 0,1 0 0,-1 1 0,0-1 0,0 0 0,0 0 0,0 0 0,0 0 0,0 0 0,0 0 0,0 0 0,0 0 0,0 0 0,0 1 0,0-1 0,0 0 0,0 0 0,0 0 0,0 0 0,0 0 0,0 0 0,0 0 0,0 0 0,0 0 0,0 1 0,0-1 0,-1 0 0,1 0 0,0 0 0,0 0 0,0 0 0,0 0 0,0 0 0,0 0 0,0 0 0,0 0 0,0 0 0,0 0 0,0 1 0,0-1 0,-1 0 0,1 0 0,0 0 0,0 0 0,0 0 0,0 0 0,0 0 0,-13 6 0,-18 3 0,-5-2 0,-1-1 0,-61 2 0,-79-9 0,64-2 0,-2234 3 0,2327 2 0,1 0 0,0 0 0,-27 9 0,23-5 0,-44 4 0,-7-9 0,57-2 0,0 1 0,0 0 0,-1 1 0,1 1 0,0 1 0,0 0 0,0 1 0,-23 9 0,21-5 0,0 0 0,-1-2 0,0 0 0,-1-2 0,1 0 0,-27 2 0,-39 7 0,46-6 0,-59 2 0,-319-10-1092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49.045"/>
    </inkml:context>
    <inkml:brush xml:id="br0">
      <inkml:brushProperty name="width" value="0.35" units="cm"/>
      <inkml:brushProperty name="height" value="0.35" units="cm"/>
      <inkml:brushProperty name="color" value="#050330"/>
    </inkml:brush>
  </inkml:definitions>
  <inkml:trace contextRef="#ctx0" brushRef="#br0">0 1 4915,'0'5'180,"0"8"0,0 6 1,6 1-1,6-4 0,8-4 0,5-4 1,5-4-1,1-2 0,2-2 0,1 0 0,-1-1 1,1 0-1,-1 0 0,0 1 0,-6-1-180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4:05.596"/>
    </inkml:context>
    <inkml:brush xml:id="br0">
      <inkml:brushProperty name="width" value="0.35" units="cm"/>
      <inkml:brushProperty name="height" value="0.35" units="cm"/>
      <inkml:brushProperty name="color" value="#050330"/>
    </inkml:brush>
  </inkml:definitions>
  <inkml:trace contextRef="#ctx0" brushRef="#br0">0 486 4915,'3'0'45,"-1"1"1,0 0-1,0-1 0,0 1 0,0 1 1,0-1-1,0 0 0,0 0 0,0 1 1,0-1-1,0 1 0,-1-1 0,3 4 1,11 7 116,-1-4-25,1-1 0,0-1 0,0-1 0,1 0 0,22 4 0,36 12 377,-44-12-285,1-1 0,0-1 1,0-1-1,1-2 0,-1-2 1,33 0-1,-5 0 131,88 12 460,29 1 254,348-14 1634,-245-2-1091,-243 3-1318,0 1 0,-1 3-1,57 15 1,-55-11-12,0-2 0,0-2-1,47 3 1,654-9 4073,-330-2-3356,601 2-1004,-988 0 3,0-2-1,0 0 1,0-1-1,22-7 1,-33 8-19,0-1-1,0-1 1,0 0 0,0-1 0,0 0-1,-1 0 1,0-1 0,0 0-1,14-12 1,-10 6 13,0 1 0,1 0 0,18-10 0,-18 12-49,-1 0-1,0-1 1,14-12-1,-23 18 14,0-1 0,0 0-1,-1 0 1,1 0-1,-1 0 1,0 0 0,-1-1-1,1 1 1,-1-1-1,0 0 1,0 0 0,1-7-1,-2 6-11,0-1-1,0 1 1,-1-1-1,0 1 1,0-1-1,0 0 1,-1 1-1,-1-1 1,1 1-1,-1 0 1,0-1-1,-1 1 1,-4-8-1,3 6 35,-1 1-1,-1 0 1,0 1 0,0-1 0,-1 1-1,1 1 1,-1-1 0,-1 1 0,1 0-1,-10-5 1,-25-14 56,27 17-86,0-1 0,0-1 0,-18-16 0,25 18 27,-1 0 0,0 0 0,0 1 0,-1 0 0,0 0 0,0 1 0,0 1 0,-1 0 0,0 0 0,0 1 0,0 0 0,-1 1 0,1 0 0,-20-1 0,12 2 43,-1-1 1,0-1-1,1 0 0,0-2 1,-37-15-1,42 16-7,-1 0-1,0 1 1,-1 0 0,1 1-1,-1 1 1,-16-1-1,-100 5 78,57 1-38,18-2 0,13 0-13,0-1-1,0-2 0,-58-11 0,52 4 10,-1 2 0,-58 0 0,-106 9 122,75 0-55,-2381-2 1065,2512 0-1183,0 0 0,0 1 0,0 0 0,0 1 0,0 0 0,1 0 0,-1 1 0,1 0 0,-11 5 0,15-6 0,0 1 0,0 0 0,0 0 0,0 0 0,0 0 0,1 0 0,-1 1 0,1 0 0,0-1 0,0 1 0,0 0 0,1 1 0,-1-1 0,1 0 0,0 1 0,0-1 0,1 1 0,-2 7 0,0 1 0,0 0 0,2 0 0,-1 1 0,2-1 0,0 1 0,1-1 0,0 0 0,4 18 0,-4-26 0,0-1 0,1 1 0,-1-1 0,1 1 0,0-1 0,1 0 0,-1 0 0,1 0 0,-1 0 0,1 0 0,0 0 0,1-1 0,-1 0 0,1 1 0,-1-1 0,1-1 0,0 1 0,0 0 0,0-1 0,0 0 0,1 0 0,-1 0 0,1-1 0,-1 1 0,1-1 0,5 1 0,29 2 0,-1-2 0,1-2 0,43-4 0,15-1 0,289 6 0,-361 0 0,-1 1 0,40 10 0,16 1 0,-53-9 0,36 10 0,-40-8 0,2-1 0,30 3 0,35-7 0,-56-1 0,-1 0 0,67 12 0,-50-4 0,-1-1 0,56 0 0,102-8 0,-71-1 0,1600 2 0,-1716-1 0,0-2 0,1 0 0,22-6 0,-20 3 0,43-4 0,28 8-1092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52.767"/>
    </inkml:context>
    <inkml:brush xml:id="br0">
      <inkml:brushProperty name="width" value="0.35" units="cm"/>
      <inkml:brushProperty name="height" value="0.35" units="cm"/>
      <inkml:brushProperty name="color" value="#050330"/>
    </inkml:brush>
  </inkml:definitions>
  <inkml:trace contextRef="#ctx0" brushRef="#br0">0 3 4915,'2222'0'12796,"-2199"1"-12549,-1 1 1,42 10 0,-39-6 101,46 4 0,-28-8-149,-7-1 188,65 10 0,-53-2-25,1-3 0,0-1 0,1-3 0,75-6 0,-94-1-84,0 0 0,46-16 1,-50 12-241,0 2 0,1 0 0,46-3 0,346 8-39,-202 5 0,-155-3 0,-35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57.300"/>
    </inkml:context>
    <inkml:brush xml:id="br0">
      <inkml:brushProperty name="width" value="0.35" units="cm"/>
      <inkml:brushProperty name="height" value="0.35" units="cm"/>
      <inkml:brushProperty name="color" value="#050330"/>
    </inkml:brush>
  </inkml:definitions>
  <inkml:trace contextRef="#ctx0" brushRef="#br0">452 488 4915,'6'0'54,"0"-1"0,0 1-1,0-1 1,0-1 0,0 1-1,-1-1 1,1 0 0,-1 0 0,1 0-1,-1-1 1,1 0 0,-1 0-1,0-1 1,-1 1 0,1-1 0,-1 0-1,1 0 1,-1 0 0,0-1 0,-1 0-1,5-6 1,-6 8-42,0-1 0,0 0 1,0 0-1,-1 0 0,1 0 0,-1 0 0,0 0 0,0-1 1,0 1-1,-1 0 0,0-1 0,0 1 0,0 0 1,0-1-1,-1 1 0,1 0 0,-1 0 0,0-1 0,0 1 1,-1 0-1,1 0 0,-1 0 0,0 0 0,0 1 0,0-1 1,-1 0-1,1 1 0,-1-1 0,-5-4 0,-4-2 105,0 1-1,-1 0 0,1 1 1,-2 1-1,1 0 1,-1 0-1,0 2 0,0-1 1,-21-3-1,7 0 119,-31-14 0,29 9 86,-40-19 143,-128-79-1,197 111-451,0 1-1,0-1 1,0 0 0,0 1-1,0-1 1,0 0-1,1 0 1,-1 0 0,0 1-1,0-1 1,1 0 0,-1 0-1,0 0 1,1 0 0,-1 0-1,0-2 1,1 2-5,0 1 0,1-1 0,-1 1 0,0-1 0,0 1 0,0 0 0,1-1 0,-1 1 0,0-1 0,0 1 0,1 0 0,-1-1 0,0 1 0,1 0 0,-1 0 0,0-1 0,1 1 0,-1 0 0,0 0 0,1-1 0,-1 1 0,1 0 0,-1 0 0,1 0 0,-1 0 0,0 0 0,1-1 0,0 1 0,42-3 277,-38 3-268,24 0 107,-4-1 31,0 1-1,1 2 1,38 7 0,-56-8-109,0 1 1,-1 1 0,0 0-1,1 0 1,-1 0 0,0 1-1,-1 0 1,1 0 0,-1 1 0,0-1-1,0 2 1,0-1 0,0 1-1,-1-1 1,9 14 0,10 21 235,-19-30-206,1 1 0,0-1 0,1-1 0,0 1 0,1-1 1,15 15-1,-5-7 124,0 1 1,22 27 0,-23-24 95,38 35 0,-38-38-114,0 1 0,-2 0 0,0 1 0,-1 0 0,20 42 0,-22-41-74,29 70 286,-10-20 65,-28-71-384,-2-7-113,0-13-94,-10-38-130,-2 0 0,-2 2 0,-3-1 0,-32-73 0,34 94 135,5 11-18,-1 1 0,-18-30 0,15 32 121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54.107"/>
    </inkml:context>
    <inkml:brush xml:id="br0">
      <inkml:brushProperty name="width" value="0.35" units="cm"/>
      <inkml:brushProperty name="height" value="0.35" units="cm"/>
      <inkml:brushProperty name="color" value="#050330"/>
    </inkml:brush>
  </inkml:definitions>
  <inkml:trace contextRef="#ctx0" brushRef="#br0">407 154 4915,'-17'0'303,"-1"-1"1,-27-4-1,37 3-269,1 0 1,0 0-1,-1-1 0,1 0 0,0 0 1,0-1-1,1 0 0,-8-5 0,-21-12 239,0 1-1,-1 2 0,0 1 1,-52-15-1,81 30-231,-12-4 305,39 16 89,4 2-248,-13-6-73,-1 1 0,-1 1 0,1 0 0,14 17 0,15 12 220,132 100 901,-151-121-1045,1-1 1,1-2 0,1 0 0,44 19 0,0-1 241,-23-8-142,-20-9-122,0-1 1,0-1-1,1-2 0,0 0 0,1-2 1,38 8-1,-36-14-140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11.540"/>
    </inkml:context>
    <inkml:brush xml:id="br0">
      <inkml:brushProperty name="width" value="0.35" units="cm"/>
      <inkml:brushProperty name="height" value="0.35" units="cm"/>
      <inkml:brushProperty name="color" value="#050330"/>
    </inkml:brush>
  </inkml:definitions>
  <inkml:trace contextRef="#ctx0" brushRef="#br0">4344 35 4915,'-453'0'2884,"412"2"-2399,-69 12 0,65-6-138,-49 1 0,-482-8 3075,276-3-1828,-597 2 3452,852-3-4716,1-1 0,0-3 0,-46-12 0,-72-10 585,-120 25 288,151 6-1229,20-4 26,-124 5 0,211 0 0,-36 9 0,38-7 0,-43 5 0,-114-10 0,-25 2 0,201-2 0,0 1 0,-1-1 0,1 1 0,0 0 0,0 0 0,-1 0 0,1 1 0,0-1 0,0 1 0,0 0 0,0-1 0,1 1 0,-1 1 0,1-1 0,-1 0 0,-3 5 0,2-2 0,0 1 0,1 0 0,-1 0 0,1 0 0,0 1 0,1-1 0,-4 12 0,1 6 0,1 0 0,1 0 0,0 38 0,3-14 0,0-18 0,-1 1 0,-9 56 0,3-48 0,1 1 0,0 41 0,5-54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29.357"/>
    </inkml:context>
    <inkml:brush xml:id="br0">
      <inkml:brushProperty name="width" value="0.35" units="cm"/>
      <inkml:brushProperty name="height" value="0.35" units="cm"/>
      <inkml:brushProperty name="color" value="#050330"/>
    </inkml:brush>
  </inkml:definitions>
  <inkml:trace contextRef="#ctx0" brushRef="#br0">0 0 20538,'0'651'0,"3841"-651"0,-3841-651 0,-3841 651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38.136"/>
    </inkml:context>
    <inkml:brush xml:id="br0">
      <inkml:brushProperty name="width" value="0.35" units="cm"/>
      <inkml:brushProperty name="height" value="0.35" units="cm"/>
      <inkml:brushProperty name="color" value="#050330"/>
    </inkml:brush>
  </inkml:definitions>
  <inkml:trace contextRef="#ctx0" brushRef="#br0">35 61 4915,'-2'57'777,"-12"67"0,-3 52 87,16-155-713,1 1 1,1 0-1,0 0 1,2-1 0,1 1-1,0-1 1,2 0 0,0 0-1,13 27 1,-9-35 27,-4-15-65,-5 0-117,-1 0 0,1 0 0,-1 0 1,0 0-1,1 0 0,-1 0 0,0 0 1,0 0-1,0 0 0,-1 0 0,0-3 1,-11-81-171,3-1 0,3-132 0,6-4-120,0 195 286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2:40.161"/>
    </inkml:context>
    <inkml:brush xml:id="br0">
      <inkml:brushProperty name="width" value="0.35" units="cm"/>
      <inkml:brushProperty name="height" value="0.35" units="cm"/>
      <inkml:brushProperty name="color" value="#050330"/>
    </inkml:brush>
  </inkml:definitions>
  <inkml:trace contextRef="#ctx0" brushRef="#br0">4330 1 4915,'0'1'23,"0"0"0,0 0-1,-1-1 1,1 1 0,0 0 0,-1 0-1,1 0 1,-1 0 0,1 0 0,-1 0-1,1-1 1,-1 1 0,0 0 0,1 0 0,-1-1-1,0 1 1,0 0 0,1-1 0,-1 1-1,0-1 1,0 1 0,-1 0 0,-27 10 205,14-6-79,-1 2-9,0-1-1,-1-1 1,0 0-1,0-1 0,-1-1 1,-22 1-1,-110-4 745,77-3-431,-568 3 3001,603 2-2965,-62 11 0,-9 1 198,-169 24 993,197-24-1274,-65 7 1057,-226 6 0,338-25-1230,-1 2 0,2 1 0,-1 1 0,-34 12 0,22-5-19,-3-5 165,0-1 1,0-3 0,0-1 0,-67-7-1,23 2 216,-1 2-95,-185-5-121,213 0-515,0-3 0,-77-18-1,-27-19-407,-281-55 589,397 95-16,-93 4-1,130 4-15,21 4 6,30 4-1,8-4 4,68 3 0,-1 0 22,53 13 11,289 30 88,-111-18-35,141 3 14,1250-40 89,-1711 3-211,0 1 0,0 1 0,23 7 0,-19-5 0,42 5 0,323-7 0,-201-5 0,-160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14:55:14.531"/>
    </inkml:context>
    <inkml:brush xml:id="br0">
      <inkml:brushProperty name="width" value="0.35" units="cm"/>
      <inkml:brushProperty name="height" value="0.35" units="cm"/>
      <inkml:brushProperty name="color" value="#050330"/>
    </inkml:brush>
  </inkml:definitions>
  <inkml:trace contextRef="#ctx0" brushRef="#br0">0 1 4915,'0'5'180,"0"8"0,6 1 1,1 4-1,5-1 0,7-4 0,-1 2 1,2-1-1,4-4 0,3-4 0,-4-2-180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1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3" Type="http://schemas.openxmlformats.org/officeDocument/2006/relationships/image" Target="../media/image68.png"/><Relationship Id="rId7" Type="http://schemas.openxmlformats.org/officeDocument/2006/relationships/image" Target="../media/image72.svg"/><Relationship Id="rId12" Type="http://schemas.openxmlformats.org/officeDocument/2006/relationships/customXml" Target="../ink/ink30.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svg"/><Relationship Id="rId10" Type="http://schemas.openxmlformats.org/officeDocument/2006/relationships/customXml" Target="../ink/ink29.xml"/><Relationship Id="rId4" Type="http://schemas.openxmlformats.org/officeDocument/2006/relationships/image" Target="../media/image69.png"/><Relationship Id="rId9" Type="http://schemas.openxmlformats.org/officeDocument/2006/relationships/image" Target="../media/image74.svg"/></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customXml" Target="../ink/ink6.xml"/><Relationship Id="rId1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customXml" Target="../ink/ink8.xml"/><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customXml" Target="../ink/ink7.xml"/><Relationship Id="rId10" Type="http://schemas.openxmlformats.org/officeDocument/2006/relationships/image" Target="../media/image20.svg"/><Relationship Id="rId19" Type="http://schemas.openxmlformats.org/officeDocument/2006/relationships/customXml" Target="../ink/ink9.xml"/><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7.png"/><Relationship Id="rId21" Type="http://schemas.openxmlformats.org/officeDocument/2006/relationships/customXml" Target="../ink/ink13.xml"/><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customXml" Target="../ink/ink11.xml"/><Relationship Id="rId2" Type="http://schemas.openxmlformats.org/officeDocument/2006/relationships/notesSlide" Target="../notesSlides/notesSlide5.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customXml" Target="../ink/ink10.xml"/><Relationship Id="rId10" Type="http://schemas.openxmlformats.org/officeDocument/2006/relationships/image" Target="../media/image34.png"/><Relationship Id="rId19" Type="http://schemas.openxmlformats.org/officeDocument/2006/relationships/customXml" Target="../ink/ink12.xml"/><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customXml" Target="../ink/ink1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customXml" Target="../ink/ink23.xml"/><Relationship Id="rId3" Type="http://schemas.openxmlformats.org/officeDocument/2006/relationships/image" Target="../media/image49.png"/><Relationship Id="rId7" Type="http://schemas.openxmlformats.org/officeDocument/2006/relationships/customXml" Target="../ink/ink20.xml"/><Relationship Id="rId12"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customXml" Target="../ink/ink21.xml"/><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customXml" Target="../ink/ink26.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3.svg"/><Relationship Id="rId12" Type="http://schemas.openxmlformats.org/officeDocument/2006/relationships/customXml" Target="../ink/ink2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svg"/><Relationship Id="rId10" Type="http://schemas.openxmlformats.org/officeDocument/2006/relationships/customXml" Target="../ink/ink27.xml"/><Relationship Id="rId4" Type="http://schemas.openxmlformats.org/officeDocument/2006/relationships/image" Target="../media/image60.png"/><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26356"/>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Project Proposal: High-Fidelity Image Inpainting using Diffusion Models</a:t>
            </a:r>
            <a:endParaRPr lang="en-US" sz="4400" dirty="0"/>
          </a:p>
        </p:txBody>
      </p:sp>
      <p:sp>
        <p:nvSpPr>
          <p:cNvPr id="4" name="Text 1"/>
          <p:cNvSpPr/>
          <p:nvPr/>
        </p:nvSpPr>
        <p:spPr>
          <a:xfrm>
            <a:off x="6324124" y="3797379"/>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 forward-looking research initiative to leverage the power of modern generative models for contextually accurate and perceptually superior image reconstruction.</a:t>
            </a:r>
            <a:endParaRPr lang="en-US" sz="1850" dirty="0"/>
          </a:p>
        </p:txBody>
      </p:sp>
      <p:sp>
        <p:nvSpPr>
          <p:cNvPr id="5" name="Text 2"/>
          <p:cNvSpPr/>
          <p:nvPr/>
        </p:nvSpPr>
        <p:spPr>
          <a:xfrm>
            <a:off x="6324124" y="5215652"/>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Nur Ibne Kawsar Zitu ( 2212021042 ) </a:t>
            </a:r>
            <a:endParaRPr lang="en-US" sz="1850" dirty="0"/>
          </a:p>
        </p:txBody>
      </p:sp>
      <p:sp>
        <p:nvSpPr>
          <p:cNvPr id="6" name="Text 3"/>
          <p:cNvSpPr/>
          <p:nvPr/>
        </p:nvSpPr>
        <p:spPr>
          <a:xfrm>
            <a:off x="6324124" y="586787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Kazi Tazrian Mon ( 2132798642 )</a:t>
            </a:r>
            <a:endParaRPr lang="en-US" sz="1850" dirty="0"/>
          </a:p>
        </p:txBody>
      </p:sp>
      <p:sp>
        <p:nvSpPr>
          <p:cNvPr id="7" name="Text 4"/>
          <p:cNvSpPr/>
          <p:nvPr/>
        </p:nvSpPr>
        <p:spPr>
          <a:xfrm>
            <a:off x="6324124" y="6520101"/>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Md. Minhajul Islam ( 2211022042 )</a:t>
            </a:r>
            <a:endParaRPr lang="en-US" sz="1850" dirty="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7B47462-D088-56E2-AF4D-6F022DCDB963}"/>
                  </a:ext>
                </a:extLst>
              </p14:cNvPr>
              <p14:cNvContentPartPr/>
              <p14:nvPr/>
            </p14:nvContentPartPr>
            <p14:xfrm>
              <a:off x="12892297" y="7800389"/>
              <a:ext cx="1543680" cy="315000"/>
            </p14:xfrm>
          </p:contentPart>
        </mc:Choice>
        <mc:Fallback>
          <p:pic>
            <p:nvPicPr>
              <p:cNvPr id="8" name="Ink 7">
                <a:extLst>
                  <a:ext uri="{FF2B5EF4-FFF2-40B4-BE49-F238E27FC236}">
                    <a16:creationId xmlns:a16="http://schemas.microsoft.com/office/drawing/2014/main" id="{57B47462-D088-56E2-AF4D-6F022DCDB963}"/>
                  </a:ext>
                </a:extLst>
              </p:cNvPr>
              <p:cNvPicPr/>
              <p:nvPr/>
            </p:nvPicPr>
            <p:blipFill>
              <a:blip r:embed="rId5"/>
              <a:stretch>
                <a:fillRect/>
              </a:stretch>
            </p:blipFill>
            <p:spPr>
              <a:xfrm>
                <a:off x="12829297" y="7737389"/>
                <a:ext cx="1669320" cy="4406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44886"/>
          </a:xfrm>
          <a:prstGeom prst="rect">
            <a:avLst/>
          </a:prstGeom>
        </p:spPr>
      </p:pic>
      <p:sp>
        <p:nvSpPr>
          <p:cNvPr id="3" name="Text 0"/>
          <p:cNvSpPr/>
          <p:nvPr/>
        </p:nvSpPr>
        <p:spPr>
          <a:xfrm>
            <a:off x="837724" y="2832735"/>
            <a:ext cx="4774644" cy="366117"/>
          </a:xfrm>
          <a:prstGeom prst="rect">
            <a:avLst/>
          </a:prstGeom>
          <a:noFill/>
          <a:ln/>
        </p:spPr>
        <p:txBody>
          <a:bodyPr wrap="none" lIns="0" tIns="0" rIns="0" bIns="0" rtlCol="0" anchor="t"/>
          <a:lstStyle/>
          <a:p>
            <a:pPr marL="0" indent="0" algn="l">
              <a:lnSpc>
                <a:spcPts val="2850"/>
              </a:lnSpc>
              <a:buNone/>
            </a:pPr>
            <a:r>
              <a:rPr lang="en-US" sz="2300" dirty="0">
                <a:solidFill>
                  <a:srgbClr val="FFFFFF"/>
                </a:solidFill>
                <a:latin typeface="Nunito Semi Bold" pitchFamily="34" charset="0"/>
                <a:ea typeface="Nunito Semi Bold" pitchFamily="34" charset="-122"/>
                <a:cs typeface="Nunito Semi Bold" pitchFamily="34" charset="-120"/>
              </a:rPr>
              <a:t>Expected Outcomes and Conclusion</a:t>
            </a:r>
            <a:endParaRPr lang="en-US" sz="2300" dirty="0"/>
          </a:p>
        </p:txBody>
      </p:sp>
      <p:sp>
        <p:nvSpPr>
          <p:cNvPr id="4" name="Text 1"/>
          <p:cNvSpPr/>
          <p:nvPr/>
        </p:nvSpPr>
        <p:spPr>
          <a:xfrm>
            <a:off x="837724" y="3432215"/>
            <a:ext cx="10287119" cy="631388"/>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Setting a New Standard for Image Inpainting</a:t>
            </a:r>
            <a:endParaRPr lang="en-US" sz="3950" dirty="0"/>
          </a:p>
        </p:txBody>
      </p:sp>
      <p:sp>
        <p:nvSpPr>
          <p:cNvPr id="5" name="Text 2"/>
          <p:cNvSpPr/>
          <p:nvPr/>
        </p:nvSpPr>
        <p:spPr>
          <a:xfrm>
            <a:off x="837724" y="4296966"/>
            <a:ext cx="12954952" cy="248960"/>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This project promises significant advances in conditional generative image editing, providing a high-quality, practical tool for the computer vision research community and industry applications.</a:t>
            </a:r>
            <a:endParaRPr lang="en-US" sz="1200" dirty="0"/>
          </a:p>
        </p:txBody>
      </p:sp>
      <p:sp>
        <p:nvSpPr>
          <p:cNvPr id="6" name="Shape 3"/>
          <p:cNvSpPr/>
          <p:nvPr/>
        </p:nvSpPr>
        <p:spPr>
          <a:xfrm>
            <a:off x="837724" y="4720947"/>
            <a:ext cx="4214574" cy="466725"/>
          </a:xfrm>
          <a:prstGeom prst="roundRect">
            <a:avLst>
              <a:gd name="adj" fmla="val 480071"/>
            </a:avLst>
          </a:prstGeom>
          <a:solidFill>
            <a:srgbClr val="00002E"/>
          </a:solidFill>
          <a:ln w="15240">
            <a:solidFill>
              <a:srgbClr val="F2B42D"/>
            </a:solidFill>
            <a:prstDash val="solid"/>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8330" y="4837628"/>
            <a:ext cx="233362" cy="233363"/>
          </a:xfrm>
          <a:prstGeom prst="rect">
            <a:avLst/>
          </a:prstGeom>
        </p:spPr>
      </p:pic>
      <p:sp>
        <p:nvSpPr>
          <p:cNvPr id="8" name="Text 4"/>
          <p:cNvSpPr/>
          <p:nvPr/>
        </p:nvSpPr>
        <p:spPr>
          <a:xfrm>
            <a:off x="993219" y="5343168"/>
            <a:ext cx="2086808" cy="228719"/>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High-Fidelity Framework</a:t>
            </a:r>
            <a:endParaRPr lang="en-US" sz="1400" dirty="0"/>
          </a:p>
        </p:txBody>
      </p:sp>
      <p:sp>
        <p:nvSpPr>
          <p:cNvPr id="9" name="Text 5"/>
          <p:cNvSpPr/>
          <p:nvPr/>
        </p:nvSpPr>
        <p:spPr>
          <a:xfrm>
            <a:off x="993219" y="5665232"/>
            <a:ext cx="3903583" cy="746879"/>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A robust, DM-based inpainting framework producing semantically coherent and perceptually realistic reconstructions, outperforming current SOTA metrics.</a:t>
            </a:r>
            <a:endParaRPr lang="en-US" sz="1200" dirty="0"/>
          </a:p>
        </p:txBody>
      </p:sp>
      <p:sp>
        <p:nvSpPr>
          <p:cNvPr id="10" name="Shape 6"/>
          <p:cNvSpPr/>
          <p:nvPr/>
        </p:nvSpPr>
        <p:spPr>
          <a:xfrm>
            <a:off x="5207794" y="4720947"/>
            <a:ext cx="4214693" cy="466725"/>
          </a:xfrm>
          <a:prstGeom prst="roundRect">
            <a:avLst>
              <a:gd name="adj" fmla="val 480071"/>
            </a:avLst>
          </a:prstGeom>
          <a:solidFill>
            <a:srgbClr val="00002E"/>
          </a:solidFill>
          <a:ln w="15240">
            <a:solidFill>
              <a:srgbClr val="D7425E"/>
            </a:solidFill>
            <a:prstDash val="solid"/>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98400" y="4837628"/>
            <a:ext cx="233362" cy="233363"/>
          </a:xfrm>
          <a:prstGeom prst="rect">
            <a:avLst/>
          </a:prstGeom>
        </p:spPr>
      </p:pic>
      <p:sp>
        <p:nvSpPr>
          <p:cNvPr id="12" name="Text 7"/>
          <p:cNvSpPr/>
          <p:nvPr/>
        </p:nvSpPr>
        <p:spPr>
          <a:xfrm>
            <a:off x="5363289" y="5343168"/>
            <a:ext cx="1964769" cy="228719"/>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Optimized Performance</a:t>
            </a:r>
            <a:endParaRPr lang="en-US" sz="1400" dirty="0"/>
          </a:p>
        </p:txBody>
      </p:sp>
      <p:sp>
        <p:nvSpPr>
          <p:cNvPr id="13" name="Text 8"/>
          <p:cNvSpPr/>
          <p:nvPr/>
        </p:nvSpPr>
        <p:spPr>
          <a:xfrm>
            <a:off x="5363289" y="5665232"/>
            <a:ext cx="3903702" cy="746879"/>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Demonstrated significant reduction in inference time compared to current standard diffusion sampling methods, enabling practical application.</a:t>
            </a:r>
            <a:endParaRPr lang="en-US" sz="1200" dirty="0"/>
          </a:p>
        </p:txBody>
      </p:sp>
      <p:sp>
        <p:nvSpPr>
          <p:cNvPr id="14" name="Shape 9"/>
          <p:cNvSpPr/>
          <p:nvPr/>
        </p:nvSpPr>
        <p:spPr>
          <a:xfrm>
            <a:off x="9577983" y="4720947"/>
            <a:ext cx="4214574" cy="466725"/>
          </a:xfrm>
          <a:prstGeom prst="roundRect">
            <a:avLst>
              <a:gd name="adj" fmla="val 480071"/>
            </a:avLst>
          </a:prstGeom>
          <a:solidFill>
            <a:srgbClr val="00002E"/>
          </a:solidFill>
          <a:ln w="15240">
            <a:solidFill>
              <a:srgbClr val="DD785E"/>
            </a:solidFill>
            <a:prstDash val="solid"/>
          </a:ln>
        </p:spPr>
      </p:sp>
      <p:pic>
        <p:nvPicPr>
          <p:cNvPr id="15"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8589" y="4837628"/>
            <a:ext cx="233362" cy="233363"/>
          </a:xfrm>
          <a:prstGeom prst="rect">
            <a:avLst/>
          </a:prstGeom>
        </p:spPr>
      </p:pic>
      <p:sp>
        <p:nvSpPr>
          <p:cNvPr id="16" name="Text 10"/>
          <p:cNvSpPr/>
          <p:nvPr/>
        </p:nvSpPr>
        <p:spPr>
          <a:xfrm>
            <a:off x="9733478" y="5343168"/>
            <a:ext cx="1850946" cy="228719"/>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Research Contribution</a:t>
            </a:r>
            <a:endParaRPr lang="en-US" sz="1400" dirty="0"/>
          </a:p>
        </p:txBody>
      </p:sp>
      <p:sp>
        <p:nvSpPr>
          <p:cNvPr id="17" name="Text 11"/>
          <p:cNvSpPr/>
          <p:nvPr/>
        </p:nvSpPr>
        <p:spPr>
          <a:xfrm>
            <a:off x="9733478" y="5665232"/>
            <a:ext cx="3903583" cy="746879"/>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A publicly available codebase and detailed technical documentation, significantly contributing to the field of conditional image generation and editing.</a:t>
            </a:r>
            <a:endParaRPr lang="en-US" sz="1200" dirty="0"/>
          </a:p>
        </p:txBody>
      </p:sp>
      <p:sp>
        <p:nvSpPr>
          <p:cNvPr id="18" name="Text 12"/>
          <p:cNvSpPr/>
          <p:nvPr/>
        </p:nvSpPr>
        <p:spPr>
          <a:xfrm>
            <a:off x="1071086" y="6917650"/>
            <a:ext cx="12721590" cy="248960"/>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By rigorously focusing on generative excellence and computational efficiency, we aim to unlock new possibilities in digital content creation and image processing.</a:t>
            </a:r>
            <a:endParaRPr lang="en-US" sz="1200" dirty="0"/>
          </a:p>
        </p:txBody>
      </p:sp>
      <p:sp>
        <p:nvSpPr>
          <p:cNvPr id="19" name="Shape 13"/>
          <p:cNvSpPr/>
          <p:nvPr/>
        </p:nvSpPr>
        <p:spPr>
          <a:xfrm>
            <a:off x="837724" y="6742628"/>
            <a:ext cx="22860" cy="599003"/>
          </a:xfrm>
          <a:prstGeom prst="rect">
            <a:avLst/>
          </a:prstGeom>
          <a:solidFill>
            <a:srgbClr val="F2B42D"/>
          </a:solidFill>
          <a:ln/>
        </p:spPr>
      </p:sp>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65576064-D985-BB30-9269-1F6810391E40}"/>
                  </a:ext>
                </a:extLst>
              </p14:cNvPr>
              <p14:cNvContentPartPr/>
              <p14:nvPr/>
            </p14:nvContentPartPr>
            <p14:xfrm>
              <a:off x="12824617" y="7846469"/>
              <a:ext cx="1668600" cy="256680"/>
            </p14:xfrm>
          </p:contentPart>
        </mc:Choice>
        <mc:Fallback>
          <p:pic>
            <p:nvPicPr>
              <p:cNvPr id="20" name="Ink 19">
                <a:extLst>
                  <a:ext uri="{FF2B5EF4-FFF2-40B4-BE49-F238E27FC236}">
                    <a16:creationId xmlns:a16="http://schemas.microsoft.com/office/drawing/2014/main" id="{65576064-D985-BB30-9269-1F6810391E40}"/>
                  </a:ext>
                </a:extLst>
              </p:cNvPr>
              <p:cNvPicPr/>
              <p:nvPr/>
            </p:nvPicPr>
            <p:blipFill>
              <a:blip r:embed="rId11"/>
              <a:stretch>
                <a:fillRect/>
              </a:stretch>
            </p:blipFill>
            <p:spPr>
              <a:xfrm>
                <a:off x="12761617" y="7783469"/>
                <a:ext cx="179424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1CBDCDBD-075A-1A10-1953-1B6CBF27646A}"/>
                  </a:ext>
                </a:extLst>
              </p14:cNvPr>
              <p14:cNvContentPartPr/>
              <p14:nvPr/>
            </p14:nvContentPartPr>
            <p14:xfrm>
              <a:off x="14282257" y="7811189"/>
              <a:ext cx="279720" cy="255600"/>
            </p14:xfrm>
          </p:contentPart>
        </mc:Choice>
        <mc:Fallback>
          <p:pic>
            <p:nvPicPr>
              <p:cNvPr id="22" name="Ink 21">
                <a:extLst>
                  <a:ext uri="{FF2B5EF4-FFF2-40B4-BE49-F238E27FC236}">
                    <a16:creationId xmlns:a16="http://schemas.microsoft.com/office/drawing/2014/main" id="{1CBDCDBD-075A-1A10-1953-1B6CBF27646A}"/>
                  </a:ext>
                </a:extLst>
              </p:cNvPr>
              <p:cNvPicPr/>
              <p:nvPr/>
            </p:nvPicPr>
            <p:blipFill>
              <a:blip r:embed="rId13"/>
              <a:stretch>
                <a:fillRect/>
              </a:stretch>
            </p:blipFill>
            <p:spPr>
              <a:xfrm>
                <a:off x="14219257" y="7748189"/>
                <a:ext cx="405360" cy="3812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2930" y="458033"/>
            <a:ext cx="2273022" cy="244912"/>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Introduction &amp; Motivation</a:t>
            </a:r>
            <a:endParaRPr lang="en-US" sz="1500" dirty="0"/>
          </a:p>
        </p:txBody>
      </p:sp>
      <p:sp>
        <p:nvSpPr>
          <p:cNvPr id="3" name="Text 1"/>
          <p:cNvSpPr/>
          <p:nvPr/>
        </p:nvSpPr>
        <p:spPr>
          <a:xfrm>
            <a:off x="582930" y="952738"/>
            <a:ext cx="10181392" cy="676037"/>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Nunito Semi Bold" pitchFamily="34" charset="0"/>
                <a:ea typeface="Nunito Semi Bold" pitchFamily="34" charset="-122"/>
                <a:cs typeface="Nunito Semi Bold" pitchFamily="34" charset="-120"/>
              </a:rPr>
              <a:t>The Quest for Seamless Image Inpainting</a:t>
            </a:r>
            <a:endParaRPr lang="en-US" sz="4250" dirty="0"/>
          </a:p>
        </p:txBody>
      </p:sp>
      <p:sp>
        <p:nvSpPr>
          <p:cNvPr id="4" name="Text 2"/>
          <p:cNvSpPr/>
          <p:nvPr/>
        </p:nvSpPr>
        <p:spPr>
          <a:xfrm>
            <a:off x="582930" y="2028468"/>
            <a:ext cx="6529149" cy="1065848"/>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Image inpainting—the reconstruction of missing or corrupted regions—is crucial for applications like image restoration, object removal, and digital content creation. Traditional methods often yield blurry or artifact-ridden results when dealing with large, complex masks.</a:t>
            </a:r>
            <a:endParaRPr lang="en-US" sz="1300" dirty="0"/>
          </a:p>
        </p:txBody>
      </p:sp>
      <p:sp>
        <p:nvSpPr>
          <p:cNvPr id="5" name="Shape 3"/>
          <p:cNvSpPr/>
          <p:nvPr/>
        </p:nvSpPr>
        <p:spPr>
          <a:xfrm>
            <a:off x="582930" y="3281720"/>
            <a:ext cx="6529149" cy="1323261"/>
          </a:xfrm>
          <a:prstGeom prst="roundRect">
            <a:avLst>
              <a:gd name="adj" fmla="val 8292"/>
            </a:avLst>
          </a:prstGeom>
          <a:solidFill>
            <a:srgbClr val="00002E">
              <a:alpha val="75000"/>
            </a:srgbClr>
          </a:solidFill>
          <a:ln w="22860">
            <a:solidFill>
              <a:srgbClr val="F2B42D"/>
            </a:solidFill>
            <a:prstDash val="solid"/>
          </a:ln>
        </p:spPr>
      </p:sp>
      <p:sp>
        <p:nvSpPr>
          <p:cNvPr id="6" name="Shape 4"/>
          <p:cNvSpPr/>
          <p:nvPr/>
        </p:nvSpPr>
        <p:spPr>
          <a:xfrm>
            <a:off x="560070" y="3281720"/>
            <a:ext cx="91440" cy="1323261"/>
          </a:xfrm>
          <a:prstGeom prst="roundRect">
            <a:avLst>
              <a:gd name="adj" fmla="val 273268"/>
            </a:avLst>
          </a:prstGeom>
          <a:solidFill>
            <a:srgbClr val="F2B42D"/>
          </a:solidFill>
          <a:ln/>
        </p:spPr>
      </p:sp>
      <p:sp>
        <p:nvSpPr>
          <p:cNvPr id="7" name="Text 5"/>
          <p:cNvSpPr/>
          <p:nvPr/>
        </p:nvSpPr>
        <p:spPr>
          <a:xfrm>
            <a:off x="840938" y="3471148"/>
            <a:ext cx="1959769" cy="244912"/>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The Challenge</a:t>
            </a:r>
            <a:endParaRPr lang="en-US" sz="1500" dirty="0"/>
          </a:p>
        </p:txBody>
      </p:sp>
      <p:sp>
        <p:nvSpPr>
          <p:cNvPr id="8" name="Text 6"/>
          <p:cNvSpPr/>
          <p:nvPr/>
        </p:nvSpPr>
        <p:spPr>
          <a:xfrm>
            <a:off x="840938" y="3882628"/>
            <a:ext cx="6081712" cy="532924"/>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Generating semantically consistent and visually realistic content for large missing areas within a high-resolution context.</a:t>
            </a:r>
            <a:endParaRPr lang="en-US" sz="1300" dirty="0"/>
          </a:p>
        </p:txBody>
      </p:sp>
      <p:sp>
        <p:nvSpPr>
          <p:cNvPr id="9" name="Shape 7"/>
          <p:cNvSpPr/>
          <p:nvPr/>
        </p:nvSpPr>
        <p:spPr>
          <a:xfrm>
            <a:off x="582930" y="4771549"/>
            <a:ext cx="6529149" cy="1323261"/>
          </a:xfrm>
          <a:prstGeom prst="roundRect">
            <a:avLst>
              <a:gd name="adj" fmla="val 8292"/>
            </a:avLst>
          </a:prstGeom>
          <a:solidFill>
            <a:srgbClr val="00002E">
              <a:alpha val="75000"/>
            </a:srgbClr>
          </a:solidFill>
          <a:ln w="22860">
            <a:solidFill>
              <a:srgbClr val="D7425E"/>
            </a:solidFill>
            <a:prstDash val="solid"/>
          </a:ln>
        </p:spPr>
      </p:sp>
      <p:sp>
        <p:nvSpPr>
          <p:cNvPr id="10" name="Shape 8"/>
          <p:cNvSpPr/>
          <p:nvPr/>
        </p:nvSpPr>
        <p:spPr>
          <a:xfrm>
            <a:off x="560070" y="4771549"/>
            <a:ext cx="91440" cy="1323261"/>
          </a:xfrm>
          <a:prstGeom prst="roundRect">
            <a:avLst>
              <a:gd name="adj" fmla="val 273268"/>
            </a:avLst>
          </a:prstGeom>
          <a:solidFill>
            <a:srgbClr val="D7425E"/>
          </a:solidFill>
          <a:ln/>
        </p:spPr>
      </p:sp>
      <p:sp>
        <p:nvSpPr>
          <p:cNvPr id="11" name="Text 9"/>
          <p:cNvSpPr/>
          <p:nvPr/>
        </p:nvSpPr>
        <p:spPr>
          <a:xfrm>
            <a:off x="840938" y="4960977"/>
            <a:ext cx="1959769" cy="244912"/>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The Limitation</a:t>
            </a:r>
            <a:endParaRPr lang="en-US" sz="1500" dirty="0"/>
          </a:p>
        </p:txBody>
      </p:sp>
      <p:sp>
        <p:nvSpPr>
          <p:cNvPr id="12" name="Text 10"/>
          <p:cNvSpPr/>
          <p:nvPr/>
        </p:nvSpPr>
        <p:spPr>
          <a:xfrm>
            <a:off x="840938" y="5372457"/>
            <a:ext cx="6081712" cy="532924"/>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Traditional convolutional methods struggle with contextual accuracy and fidelity, resulting in noticeable boundary artifacts and blurriness.</a:t>
            </a:r>
            <a:endParaRPr lang="en-US" sz="1300" dirty="0"/>
          </a:p>
        </p:txBody>
      </p:sp>
      <p:sp>
        <p:nvSpPr>
          <p:cNvPr id="13" name="Shape 11"/>
          <p:cNvSpPr/>
          <p:nvPr/>
        </p:nvSpPr>
        <p:spPr>
          <a:xfrm>
            <a:off x="582930" y="6261378"/>
            <a:ext cx="6529149" cy="1323261"/>
          </a:xfrm>
          <a:prstGeom prst="roundRect">
            <a:avLst>
              <a:gd name="adj" fmla="val 8292"/>
            </a:avLst>
          </a:prstGeom>
          <a:solidFill>
            <a:srgbClr val="00002E">
              <a:alpha val="75000"/>
            </a:srgbClr>
          </a:solidFill>
          <a:ln w="22860">
            <a:solidFill>
              <a:srgbClr val="DD785E"/>
            </a:solidFill>
            <a:prstDash val="solid"/>
          </a:ln>
        </p:spPr>
      </p:sp>
      <p:sp>
        <p:nvSpPr>
          <p:cNvPr id="14" name="Shape 12"/>
          <p:cNvSpPr/>
          <p:nvPr/>
        </p:nvSpPr>
        <p:spPr>
          <a:xfrm>
            <a:off x="560070" y="6261378"/>
            <a:ext cx="91440" cy="1323261"/>
          </a:xfrm>
          <a:prstGeom prst="roundRect">
            <a:avLst>
              <a:gd name="adj" fmla="val 273268"/>
            </a:avLst>
          </a:prstGeom>
          <a:solidFill>
            <a:srgbClr val="DD785E"/>
          </a:solidFill>
          <a:ln/>
        </p:spPr>
      </p:sp>
      <p:sp>
        <p:nvSpPr>
          <p:cNvPr id="15" name="Text 13"/>
          <p:cNvSpPr/>
          <p:nvPr/>
        </p:nvSpPr>
        <p:spPr>
          <a:xfrm>
            <a:off x="840938" y="6450806"/>
            <a:ext cx="1959769" cy="244912"/>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The Solution</a:t>
            </a:r>
            <a:endParaRPr lang="en-US" sz="1500" dirty="0"/>
          </a:p>
        </p:txBody>
      </p:sp>
      <p:sp>
        <p:nvSpPr>
          <p:cNvPr id="16" name="Text 14"/>
          <p:cNvSpPr/>
          <p:nvPr/>
        </p:nvSpPr>
        <p:spPr>
          <a:xfrm>
            <a:off x="840938" y="6862286"/>
            <a:ext cx="6081712" cy="532924"/>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Leveraging Diffusion Models' superior ability to generate high-quality, diverse, and texture-rich content.</a:t>
            </a:r>
            <a:endParaRPr lang="en-US" sz="1300" dirty="0"/>
          </a:p>
        </p:txBody>
      </p:sp>
      <p:pic>
        <p:nvPicPr>
          <p:cNvPr id="17" name="Image 0" descr="preencoded.png"/>
          <p:cNvPicPr>
            <a:picLocks noChangeAspect="1"/>
          </p:cNvPicPr>
          <p:nvPr/>
        </p:nvPicPr>
        <p:blipFill>
          <a:blip r:embed="rId3"/>
          <a:stretch>
            <a:fillRect/>
          </a:stretch>
        </p:blipFill>
        <p:spPr>
          <a:xfrm>
            <a:off x="7525941" y="2065973"/>
            <a:ext cx="5039082" cy="5039082"/>
          </a:xfrm>
          <a:prstGeom prst="rect">
            <a:avLst/>
          </a:prstGeom>
        </p:spPr>
      </p:pic>
      <p:grpSp>
        <p:nvGrpSpPr>
          <p:cNvPr id="22" name="Group 21">
            <a:extLst>
              <a:ext uri="{FF2B5EF4-FFF2-40B4-BE49-F238E27FC236}">
                <a16:creationId xmlns:a16="http://schemas.microsoft.com/office/drawing/2014/main" id="{1D97E23C-A59A-99B9-125A-6A35BE4E33CC}"/>
              </a:ext>
            </a:extLst>
          </p:cNvPr>
          <p:cNvGrpSpPr/>
          <p:nvPr/>
        </p:nvGrpSpPr>
        <p:grpSpPr>
          <a:xfrm>
            <a:off x="12835417" y="7788869"/>
            <a:ext cx="1645920" cy="338040"/>
            <a:chOff x="12835417" y="7788869"/>
            <a:chExt cx="1645920" cy="338040"/>
          </a:xfrm>
        </p:grpSpPr>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F5DDF716-5AC6-2FC6-8C70-70A6756A00AA}"/>
                    </a:ext>
                  </a:extLst>
                </p14:cNvPr>
                <p14:cNvContentPartPr/>
                <p14:nvPr/>
              </p14:nvContentPartPr>
              <p14:xfrm>
                <a:off x="12905617" y="7813349"/>
                <a:ext cx="1575720" cy="208800"/>
              </p14:xfrm>
            </p:contentPart>
          </mc:Choice>
          <mc:Fallback>
            <p:pic>
              <p:nvPicPr>
                <p:cNvPr id="18" name="Ink 17">
                  <a:extLst>
                    <a:ext uri="{FF2B5EF4-FFF2-40B4-BE49-F238E27FC236}">
                      <a16:creationId xmlns:a16="http://schemas.microsoft.com/office/drawing/2014/main" id="{F5DDF716-5AC6-2FC6-8C70-70A6756A00AA}"/>
                    </a:ext>
                  </a:extLst>
                </p:cNvPr>
                <p:cNvPicPr/>
                <p:nvPr/>
              </p:nvPicPr>
              <p:blipFill>
                <a:blip r:embed="rId5"/>
                <a:stretch>
                  <a:fillRect/>
                </a:stretch>
              </p:blipFill>
              <p:spPr>
                <a:xfrm>
                  <a:off x="12842617" y="7750709"/>
                  <a:ext cx="17013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24351130-B77A-393A-43AB-9B4F488B1BE0}"/>
                    </a:ext>
                  </a:extLst>
                </p14:cNvPr>
                <p14:cNvContentPartPr/>
                <p14:nvPr/>
              </p14:nvContentPartPr>
              <p14:xfrm>
                <a:off x="12905617" y="8078309"/>
                <a:ext cx="1423080" cy="25560"/>
              </p14:xfrm>
            </p:contentPart>
          </mc:Choice>
          <mc:Fallback>
            <p:pic>
              <p:nvPicPr>
                <p:cNvPr id="19" name="Ink 18">
                  <a:extLst>
                    <a:ext uri="{FF2B5EF4-FFF2-40B4-BE49-F238E27FC236}">
                      <a16:creationId xmlns:a16="http://schemas.microsoft.com/office/drawing/2014/main" id="{24351130-B77A-393A-43AB-9B4F488B1BE0}"/>
                    </a:ext>
                  </a:extLst>
                </p:cNvPr>
                <p:cNvPicPr/>
                <p:nvPr/>
              </p:nvPicPr>
              <p:blipFill>
                <a:blip r:embed="rId7"/>
                <a:stretch>
                  <a:fillRect/>
                </a:stretch>
              </p:blipFill>
              <p:spPr>
                <a:xfrm>
                  <a:off x="12842617" y="8015309"/>
                  <a:ext cx="1548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1C23E8A0-D16E-F84C-3262-399947232751}"/>
                    </a:ext>
                  </a:extLst>
                </p14:cNvPr>
                <p14:cNvContentPartPr/>
                <p14:nvPr/>
              </p14:nvContentPartPr>
              <p14:xfrm>
                <a:off x="13106497" y="7954469"/>
                <a:ext cx="295920" cy="172440"/>
              </p14:xfrm>
            </p:contentPart>
          </mc:Choice>
          <mc:Fallback>
            <p:pic>
              <p:nvPicPr>
                <p:cNvPr id="20" name="Ink 19">
                  <a:extLst>
                    <a:ext uri="{FF2B5EF4-FFF2-40B4-BE49-F238E27FC236}">
                      <a16:creationId xmlns:a16="http://schemas.microsoft.com/office/drawing/2014/main" id="{1C23E8A0-D16E-F84C-3262-399947232751}"/>
                    </a:ext>
                  </a:extLst>
                </p:cNvPr>
                <p:cNvPicPr/>
                <p:nvPr/>
              </p:nvPicPr>
              <p:blipFill>
                <a:blip r:embed="rId9"/>
                <a:stretch>
                  <a:fillRect/>
                </a:stretch>
              </p:blipFill>
              <p:spPr>
                <a:xfrm>
                  <a:off x="13043497" y="7891469"/>
                  <a:ext cx="4215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F1A5C9E2-8870-DCB2-5961-7AC3D4A13DD9}"/>
                    </a:ext>
                  </a:extLst>
                </p14:cNvPr>
                <p14:cNvContentPartPr/>
                <p14:nvPr/>
              </p14:nvContentPartPr>
              <p14:xfrm>
                <a:off x="12835417" y="7788869"/>
                <a:ext cx="1563840" cy="231120"/>
              </p14:xfrm>
            </p:contentPart>
          </mc:Choice>
          <mc:Fallback>
            <p:pic>
              <p:nvPicPr>
                <p:cNvPr id="21" name="Ink 20">
                  <a:extLst>
                    <a:ext uri="{FF2B5EF4-FFF2-40B4-BE49-F238E27FC236}">
                      <a16:creationId xmlns:a16="http://schemas.microsoft.com/office/drawing/2014/main" id="{F1A5C9E2-8870-DCB2-5961-7AC3D4A13DD9}"/>
                    </a:ext>
                  </a:extLst>
                </p:cNvPr>
                <p:cNvPicPr/>
                <p:nvPr/>
              </p:nvPicPr>
              <p:blipFill>
                <a:blip r:embed="rId11"/>
                <a:stretch>
                  <a:fillRect/>
                </a:stretch>
              </p:blipFill>
              <p:spPr>
                <a:xfrm>
                  <a:off x="12772777" y="7726229"/>
                  <a:ext cx="1689480" cy="356760"/>
                </a:xfrm>
                <a:prstGeom prst="rect">
                  <a:avLst/>
                </a:prstGeom>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99530"/>
            <a:ext cx="3154085" cy="394216"/>
          </a:xfrm>
          <a:prstGeom prst="rect">
            <a:avLst/>
          </a:prstGeom>
          <a:noFill/>
          <a:ln/>
        </p:spPr>
        <p:txBody>
          <a:bodyPr wrap="none" lIns="0" tIns="0" rIns="0" bIns="0" rtlCol="0" anchor="t"/>
          <a:lstStyle/>
          <a:p>
            <a:pPr marL="0" indent="0" algn="l">
              <a:lnSpc>
                <a:spcPts val="3100"/>
              </a:lnSpc>
              <a:buNone/>
            </a:pPr>
            <a:r>
              <a:rPr lang="en-US" sz="2450" dirty="0">
                <a:solidFill>
                  <a:srgbClr val="FFFFFF"/>
                </a:solidFill>
                <a:latin typeface="Nunito Semi Bold" pitchFamily="34" charset="0"/>
                <a:ea typeface="Nunito Semi Bold" pitchFamily="34" charset="-122"/>
                <a:cs typeface="Nunito Semi Bold" pitchFamily="34" charset="-120"/>
              </a:rPr>
              <a:t>Technical Background</a:t>
            </a:r>
            <a:endParaRPr lang="en-US" sz="2450" dirty="0"/>
          </a:p>
        </p:txBody>
      </p:sp>
      <p:sp>
        <p:nvSpPr>
          <p:cNvPr id="4" name="Text 1"/>
          <p:cNvSpPr/>
          <p:nvPr/>
        </p:nvSpPr>
        <p:spPr>
          <a:xfrm>
            <a:off x="837724" y="1645087"/>
            <a:ext cx="7468553" cy="1360170"/>
          </a:xfrm>
          <a:prstGeom prst="rect">
            <a:avLst/>
          </a:prstGeom>
          <a:noFill/>
          <a:ln/>
        </p:spPr>
        <p:txBody>
          <a:bodyPr wrap="square" lIns="0" tIns="0" rIns="0" bIns="0" rtlCol="0" anchor="t"/>
          <a:lstStyle/>
          <a:p>
            <a:pPr marL="0" indent="0" algn="l">
              <a:lnSpc>
                <a:spcPts val="5350"/>
              </a:lnSpc>
              <a:buNone/>
            </a:pPr>
            <a:r>
              <a:rPr lang="en-US" sz="4250" dirty="0">
                <a:solidFill>
                  <a:srgbClr val="FFFFFF"/>
                </a:solidFill>
                <a:latin typeface="Nunito Semi Bold" pitchFamily="34" charset="0"/>
                <a:ea typeface="Nunito Semi Bold" pitchFamily="34" charset="-122"/>
                <a:cs typeface="Nunito Semi Bold" pitchFamily="34" charset="-120"/>
              </a:rPr>
              <a:t>Evolution of Generative Models for Inpainting</a:t>
            </a:r>
            <a:endParaRPr lang="en-US" sz="4250" dirty="0"/>
          </a:p>
        </p:txBody>
      </p:sp>
      <p:sp>
        <p:nvSpPr>
          <p:cNvPr id="5" name="Text 2"/>
          <p:cNvSpPr/>
          <p:nvPr/>
        </p:nvSpPr>
        <p:spPr>
          <a:xfrm>
            <a:off x="837724" y="3256598"/>
            <a:ext cx="7468553" cy="536019"/>
          </a:xfrm>
          <a:prstGeom prst="rect">
            <a:avLst/>
          </a:prstGeom>
          <a:noFill/>
          <a:ln/>
        </p:spPr>
        <p:txBody>
          <a:bodyPr wrap="squar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While previous models laid the groundwork, Diffusion Models offer a new paradigm for quality, diversity, and training stability in high-fidelity image synthesis.</a:t>
            </a:r>
            <a:endParaRPr lang="en-US" sz="1300" dirty="0"/>
          </a:p>
        </p:txBody>
      </p:sp>
      <p:sp>
        <p:nvSpPr>
          <p:cNvPr id="6" name="Shape 3"/>
          <p:cNvSpPr/>
          <p:nvPr/>
        </p:nvSpPr>
        <p:spPr>
          <a:xfrm>
            <a:off x="837724" y="3981093"/>
            <a:ext cx="7468553" cy="3248978"/>
          </a:xfrm>
          <a:prstGeom prst="roundRect">
            <a:avLst>
              <a:gd name="adj" fmla="val 7736"/>
            </a:avLst>
          </a:prstGeom>
          <a:solidFill>
            <a:srgbClr val="00002E"/>
          </a:solidFill>
          <a:ln w="15240">
            <a:solidFill>
              <a:srgbClr val="F2B42D"/>
            </a:solidFill>
            <a:prstDash val="solid"/>
          </a:ln>
        </p:spPr>
      </p:sp>
      <p:sp>
        <p:nvSpPr>
          <p:cNvPr id="7" name="Shape 4"/>
          <p:cNvSpPr/>
          <p:nvPr/>
        </p:nvSpPr>
        <p:spPr>
          <a:xfrm>
            <a:off x="852964" y="3996333"/>
            <a:ext cx="3719036" cy="2000488"/>
          </a:xfrm>
          <a:prstGeom prst="roundRect">
            <a:avLst>
              <a:gd name="adj" fmla="val 12564"/>
            </a:avLst>
          </a:prstGeom>
          <a:solidFill>
            <a:srgbClr val="00002E"/>
          </a:solidFill>
          <a:ln/>
        </p:spPr>
      </p:sp>
      <p:sp>
        <p:nvSpPr>
          <p:cNvPr id="8" name="Text 5"/>
          <p:cNvSpPr/>
          <p:nvPr/>
        </p:nvSpPr>
        <p:spPr>
          <a:xfrm>
            <a:off x="1020485" y="4163854"/>
            <a:ext cx="3132653" cy="492919"/>
          </a:xfrm>
          <a:prstGeom prst="rect">
            <a:avLst/>
          </a:prstGeom>
          <a:noFill/>
          <a:ln/>
        </p:spPr>
        <p:txBody>
          <a:bodyPr wrap="square" lIns="0" tIns="0" rIns="0" bIns="0" rtlCol="0" anchor="t"/>
          <a:lstStyle/>
          <a:p>
            <a:pPr marL="0" indent="0" algn="l">
              <a:lnSpc>
                <a:spcPts val="1900"/>
              </a:lnSpc>
              <a:buNone/>
            </a:pPr>
            <a:r>
              <a:rPr lang="en-US" sz="1550" dirty="0">
                <a:solidFill>
                  <a:srgbClr val="FFFFFF"/>
                </a:solidFill>
                <a:latin typeface="Nunito Semi Bold" pitchFamily="34" charset="0"/>
                <a:ea typeface="Nunito Semi Bold" pitchFamily="34" charset="-122"/>
                <a:cs typeface="Nunito Semi Bold" pitchFamily="34" charset="-120"/>
              </a:rPr>
              <a:t>GANs (Generative Adversarial Networks)</a:t>
            </a:r>
            <a:endParaRPr lang="en-US" sz="1550" dirty="0"/>
          </a:p>
        </p:txBody>
      </p:sp>
      <p:sp>
        <p:nvSpPr>
          <p:cNvPr id="9" name="Text 6"/>
          <p:cNvSpPr/>
          <p:nvPr/>
        </p:nvSpPr>
        <p:spPr>
          <a:xfrm>
            <a:off x="1020485" y="4757261"/>
            <a:ext cx="3132653" cy="1072039"/>
          </a:xfrm>
          <a:prstGeom prst="rect">
            <a:avLst/>
          </a:prstGeom>
          <a:noFill/>
          <a:ln/>
        </p:spPr>
        <p:txBody>
          <a:bodyPr wrap="squar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Synthesize highly realistic, local textures but often suffer from training instability, mode collapse, and lack of diverse, global coherence.</a:t>
            </a:r>
            <a:endParaRPr lang="en-US" sz="1300" dirty="0"/>
          </a:p>
        </p:txBody>
      </p:sp>
      <p:sp>
        <p:nvSpPr>
          <p:cNvPr id="10" name="Shape 7"/>
          <p:cNvSpPr/>
          <p:nvPr/>
        </p:nvSpPr>
        <p:spPr>
          <a:xfrm>
            <a:off x="4572000" y="3996333"/>
            <a:ext cx="3719036" cy="2000488"/>
          </a:xfrm>
          <a:prstGeom prst="rect">
            <a:avLst/>
          </a:prstGeom>
          <a:solidFill>
            <a:srgbClr val="00002E"/>
          </a:solidFill>
          <a:ln/>
        </p:spPr>
      </p:sp>
      <p:sp>
        <p:nvSpPr>
          <p:cNvPr id="11" name="Shape 8"/>
          <p:cNvSpPr/>
          <p:nvPr/>
        </p:nvSpPr>
        <p:spPr>
          <a:xfrm>
            <a:off x="4572000" y="3996333"/>
            <a:ext cx="22860" cy="2000488"/>
          </a:xfrm>
          <a:prstGeom prst="roundRect">
            <a:avLst>
              <a:gd name="adj" fmla="val 1099520"/>
            </a:avLst>
          </a:prstGeom>
          <a:solidFill>
            <a:srgbClr val="F05B77"/>
          </a:solidFill>
          <a:ln/>
        </p:spPr>
      </p:sp>
      <p:sp>
        <p:nvSpPr>
          <p:cNvPr id="12" name="Text 9"/>
          <p:cNvSpPr/>
          <p:nvPr/>
        </p:nvSpPr>
        <p:spPr>
          <a:xfrm>
            <a:off x="4990862" y="4163854"/>
            <a:ext cx="2946559" cy="246459"/>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Nunito Semi Bold" pitchFamily="34" charset="0"/>
                <a:ea typeface="Nunito Semi Bold" pitchFamily="34" charset="-122"/>
                <a:cs typeface="Nunito Semi Bold" pitchFamily="34" charset="-120"/>
              </a:rPr>
              <a:t>VAEs (Variational Autoencoders)</a:t>
            </a:r>
            <a:endParaRPr lang="en-US" sz="1550" dirty="0"/>
          </a:p>
        </p:txBody>
      </p:sp>
      <p:sp>
        <p:nvSpPr>
          <p:cNvPr id="13" name="Text 10"/>
          <p:cNvSpPr/>
          <p:nvPr/>
        </p:nvSpPr>
        <p:spPr>
          <a:xfrm>
            <a:off x="4990862" y="4510802"/>
            <a:ext cx="3132653" cy="1072039"/>
          </a:xfrm>
          <a:prstGeom prst="rect">
            <a:avLst/>
          </a:prstGeom>
          <a:noFill/>
          <a:ln/>
        </p:spPr>
        <p:txBody>
          <a:bodyPr wrap="squar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Offer stable training and good latent space interpolation but typically produce outputs that are perceptually softer, lacking the sharpness of high-end generative models.</a:t>
            </a:r>
            <a:endParaRPr lang="en-US" sz="1300" dirty="0"/>
          </a:p>
        </p:txBody>
      </p:sp>
      <p:sp>
        <p:nvSpPr>
          <p:cNvPr id="14" name="Shape 11"/>
          <p:cNvSpPr/>
          <p:nvPr/>
        </p:nvSpPr>
        <p:spPr>
          <a:xfrm>
            <a:off x="4362569" y="4787146"/>
            <a:ext cx="418862" cy="418862"/>
          </a:xfrm>
          <a:prstGeom prst="roundRect">
            <a:avLst>
              <a:gd name="adj" fmla="val 60008"/>
            </a:avLst>
          </a:prstGeom>
          <a:solidFill>
            <a:srgbClr val="00002E">
              <a:alpha val="75000"/>
            </a:srgbClr>
          </a:solidFill>
          <a:ln w="22860">
            <a:solidFill>
              <a:srgbClr val="F05B77"/>
            </a:solidFill>
            <a:prstDash val="solid"/>
          </a:ln>
        </p:spPr>
      </p:sp>
      <p:pic>
        <p:nvPicPr>
          <p:cNvPr id="1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7225" y="4891802"/>
            <a:ext cx="209431" cy="209431"/>
          </a:xfrm>
          <a:prstGeom prst="rect">
            <a:avLst/>
          </a:prstGeom>
        </p:spPr>
      </p:pic>
      <p:sp>
        <p:nvSpPr>
          <p:cNvPr id="16" name="Shape 12"/>
          <p:cNvSpPr/>
          <p:nvPr/>
        </p:nvSpPr>
        <p:spPr>
          <a:xfrm>
            <a:off x="852964" y="5996821"/>
            <a:ext cx="7438073" cy="1218009"/>
          </a:xfrm>
          <a:prstGeom prst="rect">
            <a:avLst/>
          </a:prstGeom>
          <a:solidFill>
            <a:srgbClr val="00002E"/>
          </a:solidFill>
          <a:ln/>
        </p:spPr>
      </p:sp>
      <p:sp>
        <p:nvSpPr>
          <p:cNvPr id="17" name="Shape 13"/>
          <p:cNvSpPr/>
          <p:nvPr/>
        </p:nvSpPr>
        <p:spPr>
          <a:xfrm>
            <a:off x="852964" y="5996821"/>
            <a:ext cx="7438073" cy="22860"/>
          </a:xfrm>
          <a:prstGeom prst="roundRect">
            <a:avLst>
              <a:gd name="adj" fmla="val 1099520"/>
            </a:avLst>
          </a:prstGeom>
          <a:solidFill>
            <a:srgbClr val="C35E44"/>
          </a:solidFill>
          <a:ln/>
        </p:spPr>
      </p:sp>
      <p:sp>
        <p:nvSpPr>
          <p:cNvPr id="18" name="Text 14"/>
          <p:cNvSpPr/>
          <p:nvPr/>
        </p:nvSpPr>
        <p:spPr>
          <a:xfrm>
            <a:off x="1020485" y="6164342"/>
            <a:ext cx="2116574" cy="246459"/>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Nunito Semi Bold" pitchFamily="34" charset="0"/>
                <a:ea typeface="Nunito Semi Bold" pitchFamily="34" charset="-122"/>
                <a:cs typeface="Nunito Semi Bold" pitchFamily="34" charset="-120"/>
              </a:rPr>
              <a:t>Diffusion Models (DMs)</a:t>
            </a:r>
            <a:endParaRPr lang="en-US" sz="1550" dirty="0"/>
          </a:p>
        </p:txBody>
      </p:sp>
      <p:sp>
        <p:nvSpPr>
          <p:cNvPr id="19" name="Text 15"/>
          <p:cNvSpPr/>
          <p:nvPr/>
        </p:nvSpPr>
        <p:spPr>
          <a:xfrm>
            <a:off x="1020485" y="6511290"/>
            <a:ext cx="6851690" cy="536019"/>
          </a:xfrm>
          <a:prstGeom prst="rect">
            <a:avLst/>
          </a:prstGeom>
          <a:noFill/>
          <a:ln/>
        </p:spPr>
        <p:txBody>
          <a:bodyPr wrap="squar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Progressively denoise random noise back into a target image. Excel in generating ultra-high-quality images, modeling complex data distributions, and providing high sample diversity.</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36652"/>
            <a:ext cx="5928717" cy="450652"/>
          </a:xfrm>
          <a:prstGeom prst="rect">
            <a:avLst/>
          </a:prstGeom>
          <a:noFill/>
          <a:ln/>
        </p:spPr>
        <p:txBody>
          <a:bodyPr wrap="none" lIns="0" tIns="0" rIns="0" bIns="0" rtlCol="0" anchor="t"/>
          <a:lstStyle/>
          <a:p>
            <a:pPr marL="0" indent="0" algn="l">
              <a:lnSpc>
                <a:spcPts val="3500"/>
              </a:lnSpc>
              <a:buNone/>
            </a:pPr>
            <a:r>
              <a:rPr lang="en-US" sz="2800" dirty="0">
                <a:solidFill>
                  <a:srgbClr val="FFFFFF"/>
                </a:solidFill>
                <a:latin typeface="Nunito Semi Bold" pitchFamily="34" charset="0"/>
                <a:ea typeface="Nunito Semi Bold" pitchFamily="34" charset="-122"/>
                <a:cs typeface="Nunito Semi Bold" pitchFamily="34" charset="-120"/>
              </a:rPr>
              <a:t>Project Objectives: Defining Success</a:t>
            </a:r>
            <a:endParaRPr lang="en-US" sz="2800" dirty="0"/>
          </a:p>
        </p:txBody>
      </p:sp>
      <p:sp>
        <p:nvSpPr>
          <p:cNvPr id="3" name="Text 1"/>
          <p:cNvSpPr/>
          <p:nvPr/>
        </p:nvSpPr>
        <p:spPr>
          <a:xfrm>
            <a:off x="837724" y="1670209"/>
            <a:ext cx="12954952"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Our primary goal is to develop an optimized Diffusion Model-based framework that sets a new benchmark for inpainting fidelity across multiple evaluation criteria.</a:t>
            </a:r>
            <a:endParaRPr lang="en-US" sz="1500" dirty="0"/>
          </a:p>
        </p:txBody>
      </p:sp>
      <p:sp>
        <p:nvSpPr>
          <p:cNvPr id="4" name="Shape 2"/>
          <p:cNvSpPr/>
          <p:nvPr/>
        </p:nvSpPr>
        <p:spPr>
          <a:xfrm>
            <a:off x="837724" y="2785229"/>
            <a:ext cx="4190643" cy="2370773"/>
          </a:xfrm>
          <a:prstGeom prst="roundRect">
            <a:avLst>
              <a:gd name="adj" fmla="val 4628"/>
            </a:avLst>
          </a:prstGeom>
          <a:solidFill>
            <a:srgbClr val="00002E">
              <a:alpha val="75000"/>
            </a:srgbClr>
          </a:solidFill>
          <a:ln/>
        </p:spPr>
      </p:sp>
      <p:sp>
        <p:nvSpPr>
          <p:cNvPr id="5" name="Shape 3"/>
          <p:cNvSpPr/>
          <p:nvPr/>
        </p:nvSpPr>
        <p:spPr>
          <a:xfrm>
            <a:off x="837724" y="2762369"/>
            <a:ext cx="4190643" cy="91440"/>
          </a:xfrm>
          <a:prstGeom prst="roundRect">
            <a:avLst>
              <a:gd name="adj" fmla="val 314148"/>
            </a:avLst>
          </a:prstGeom>
          <a:solidFill>
            <a:srgbClr val="F2B42D"/>
          </a:solidFill>
          <a:ln/>
        </p:spPr>
      </p:sp>
      <p:sp>
        <p:nvSpPr>
          <p:cNvPr id="6" name="Shape 4"/>
          <p:cNvSpPr/>
          <p:nvPr/>
        </p:nvSpPr>
        <p:spPr>
          <a:xfrm>
            <a:off x="2645747" y="2498050"/>
            <a:ext cx="574477" cy="574477"/>
          </a:xfrm>
          <a:prstGeom prst="roundRect">
            <a:avLst>
              <a:gd name="adj" fmla="val 159171"/>
            </a:avLst>
          </a:prstGeom>
          <a:solidFill>
            <a:srgbClr val="F2B42D"/>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8031" y="2670334"/>
            <a:ext cx="229791" cy="229791"/>
          </a:xfrm>
          <a:prstGeom prst="rect">
            <a:avLst/>
          </a:prstGeom>
        </p:spPr>
      </p:pic>
      <p:sp>
        <p:nvSpPr>
          <p:cNvPr id="8" name="Text 5"/>
          <p:cNvSpPr/>
          <p:nvPr/>
        </p:nvSpPr>
        <p:spPr>
          <a:xfrm>
            <a:off x="1052036" y="3263979"/>
            <a:ext cx="3550920"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Develop Robust Architecture</a:t>
            </a:r>
            <a:endParaRPr lang="en-US" sz="2100" dirty="0"/>
          </a:p>
        </p:txBody>
      </p:sp>
      <p:sp>
        <p:nvSpPr>
          <p:cNvPr id="9" name="Text 6"/>
          <p:cNvSpPr/>
          <p:nvPr/>
        </p:nvSpPr>
        <p:spPr>
          <a:xfrm>
            <a:off x="1052036" y="3716774"/>
            <a:ext cx="3762018" cy="918686"/>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Implement a novel DM-based inpainting architecture capable of learning complex, conditional data distributions effectively.</a:t>
            </a:r>
            <a:endParaRPr lang="en-US" sz="1500" dirty="0"/>
          </a:p>
        </p:txBody>
      </p:sp>
      <p:sp>
        <p:nvSpPr>
          <p:cNvPr id="10" name="Shape 7"/>
          <p:cNvSpPr/>
          <p:nvPr/>
        </p:nvSpPr>
        <p:spPr>
          <a:xfrm>
            <a:off x="5219819" y="2785229"/>
            <a:ext cx="4190643" cy="2370773"/>
          </a:xfrm>
          <a:prstGeom prst="roundRect">
            <a:avLst>
              <a:gd name="adj" fmla="val 4628"/>
            </a:avLst>
          </a:prstGeom>
          <a:solidFill>
            <a:srgbClr val="00002E">
              <a:alpha val="75000"/>
            </a:srgbClr>
          </a:solidFill>
          <a:ln/>
        </p:spPr>
      </p:sp>
      <p:sp>
        <p:nvSpPr>
          <p:cNvPr id="11" name="Shape 8"/>
          <p:cNvSpPr/>
          <p:nvPr/>
        </p:nvSpPr>
        <p:spPr>
          <a:xfrm>
            <a:off x="5219819" y="2762369"/>
            <a:ext cx="4190643" cy="91440"/>
          </a:xfrm>
          <a:prstGeom prst="roundRect">
            <a:avLst>
              <a:gd name="adj" fmla="val 314148"/>
            </a:avLst>
          </a:prstGeom>
          <a:solidFill>
            <a:srgbClr val="D7425E"/>
          </a:solidFill>
          <a:ln/>
        </p:spPr>
      </p:sp>
      <p:sp>
        <p:nvSpPr>
          <p:cNvPr id="12" name="Shape 9"/>
          <p:cNvSpPr/>
          <p:nvPr/>
        </p:nvSpPr>
        <p:spPr>
          <a:xfrm>
            <a:off x="7027843" y="2498050"/>
            <a:ext cx="574477" cy="574477"/>
          </a:xfrm>
          <a:prstGeom prst="roundRect">
            <a:avLst>
              <a:gd name="adj" fmla="val 159171"/>
            </a:avLst>
          </a:prstGeom>
          <a:solidFill>
            <a:srgbClr val="F2B42D"/>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126" y="2670334"/>
            <a:ext cx="229791" cy="229791"/>
          </a:xfrm>
          <a:prstGeom prst="rect">
            <a:avLst/>
          </a:prstGeom>
        </p:spPr>
      </p:pic>
      <p:sp>
        <p:nvSpPr>
          <p:cNvPr id="14" name="Text 10"/>
          <p:cNvSpPr/>
          <p:nvPr/>
        </p:nvSpPr>
        <p:spPr>
          <a:xfrm>
            <a:off x="5434132" y="3263979"/>
            <a:ext cx="2873812"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Handle Irregular Masks</a:t>
            </a:r>
            <a:endParaRPr lang="en-US" sz="2100" dirty="0"/>
          </a:p>
        </p:txBody>
      </p:sp>
      <p:sp>
        <p:nvSpPr>
          <p:cNvPr id="15" name="Text 11"/>
          <p:cNvSpPr/>
          <p:nvPr/>
        </p:nvSpPr>
        <p:spPr>
          <a:xfrm>
            <a:off x="5434132" y="3716774"/>
            <a:ext cx="3762018" cy="918686"/>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Ensure effective performance across diverse, complex mask shapes and sizes, crucial for real-world object removal tasks.</a:t>
            </a:r>
            <a:endParaRPr lang="en-US" sz="1500" dirty="0"/>
          </a:p>
        </p:txBody>
      </p:sp>
      <p:sp>
        <p:nvSpPr>
          <p:cNvPr id="16" name="Shape 12"/>
          <p:cNvSpPr/>
          <p:nvPr/>
        </p:nvSpPr>
        <p:spPr>
          <a:xfrm>
            <a:off x="9601914" y="2785229"/>
            <a:ext cx="4190643" cy="2370773"/>
          </a:xfrm>
          <a:prstGeom prst="roundRect">
            <a:avLst>
              <a:gd name="adj" fmla="val 4628"/>
            </a:avLst>
          </a:prstGeom>
          <a:solidFill>
            <a:srgbClr val="00002E">
              <a:alpha val="75000"/>
            </a:srgbClr>
          </a:solidFill>
          <a:ln/>
        </p:spPr>
      </p:sp>
      <p:sp>
        <p:nvSpPr>
          <p:cNvPr id="17" name="Shape 13"/>
          <p:cNvSpPr/>
          <p:nvPr/>
        </p:nvSpPr>
        <p:spPr>
          <a:xfrm>
            <a:off x="9601914" y="2762369"/>
            <a:ext cx="4190643" cy="91440"/>
          </a:xfrm>
          <a:prstGeom prst="roundRect">
            <a:avLst>
              <a:gd name="adj" fmla="val 314148"/>
            </a:avLst>
          </a:prstGeom>
          <a:solidFill>
            <a:srgbClr val="DD785E"/>
          </a:solidFill>
          <a:ln/>
        </p:spPr>
      </p:sp>
      <p:sp>
        <p:nvSpPr>
          <p:cNvPr id="18" name="Shape 14"/>
          <p:cNvSpPr/>
          <p:nvPr/>
        </p:nvSpPr>
        <p:spPr>
          <a:xfrm>
            <a:off x="11409938" y="2498050"/>
            <a:ext cx="574477" cy="574477"/>
          </a:xfrm>
          <a:prstGeom prst="roundRect">
            <a:avLst>
              <a:gd name="adj" fmla="val 159171"/>
            </a:avLst>
          </a:prstGeom>
          <a:solidFill>
            <a:srgbClr val="F2B42D"/>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82221" y="2670334"/>
            <a:ext cx="229791" cy="229791"/>
          </a:xfrm>
          <a:prstGeom prst="rect">
            <a:avLst/>
          </a:prstGeom>
        </p:spPr>
      </p:pic>
      <p:sp>
        <p:nvSpPr>
          <p:cNvPr id="20" name="Text 15"/>
          <p:cNvSpPr/>
          <p:nvPr/>
        </p:nvSpPr>
        <p:spPr>
          <a:xfrm>
            <a:off x="9816227" y="3263979"/>
            <a:ext cx="3155513"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Optimize Inference Speed</a:t>
            </a:r>
            <a:endParaRPr lang="en-US" sz="2100" dirty="0"/>
          </a:p>
        </p:txBody>
      </p:sp>
      <p:sp>
        <p:nvSpPr>
          <p:cNvPr id="21" name="Text 16"/>
          <p:cNvSpPr/>
          <p:nvPr/>
        </p:nvSpPr>
        <p:spPr>
          <a:xfrm>
            <a:off x="9816227" y="3716774"/>
            <a:ext cx="3762018" cy="1224915"/>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Investigate and integrate accelerated sampling methods (e.g., DDIM, DPM-Solver) to significantly reduce computational time for practical deployment.</a:t>
            </a:r>
            <a:endParaRPr lang="en-US" sz="1500" dirty="0"/>
          </a:p>
        </p:txBody>
      </p:sp>
      <p:sp>
        <p:nvSpPr>
          <p:cNvPr id="22" name="Shape 17"/>
          <p:cNvSpPr/>
          <p:nvPr/>
        </p:nvSpPr>
        <p:spPr>
          <a:xfrm>
            <a:off x="837724" y="5634633"/>
            <a:ext cx="6381631" cy="1758315"/>
          </a:xfrm>
          <a:prstGeom prst="roundRect">
            <a:avLst>
              <a:gd name="adj" fmla="val 6241"/>
            </a:avLst>
          </a:prstGeom>
          <a:solidFill>
            <a:srgbClr val="00002E">
              <a:alpha val="75000"/>
            </a:srgbClr>
          </a:solidFill>
          <a:ln/>
        </p:spPr>
      </p:sp>
      <p:sp>
        <p:nvSpPr>
          <p:cNvPr id="23" name="Shape 18"/>
          <p:cNvSpPr/>
          <p:nvPr/>
        </p:nvSpPr>
        <p:spPr>
          <a:xfrm>
            <a:off x="837724" y="5611773"/>
            <a:ext cx="6381631" cy="91440"/>
          </a:xfrm>
          <a:prstGeom prst="roundRect">
            <a:avLst>
              <a:gd name="adj" fmla="val 314148"/>
            </a:avLst>
          </a:prstGeom>
          <a:solidFill>
            <a:srgbClr val="48A8E2"/>
          </a:solidFill>
          <a:ln/>
        </p:spPr>
      </p:sp>
      <p:sp>
        <p:nvSpPr>
          <p:cNvPr id="24" name="Shape 19"/>
          <p:cNvSpPr/>
          <p:nvPr/>
        </p:nvSpPr>
        <p:spPr>
          <a:xfrm>
            <a:off x="3741241" y="5347454"/>
            <a:ext cx="574477" cy="574477"/>
          </a:xfrm>
          <a:prstGeom prst="roundRect">
            <a:avLst>
              <a:gd name="adj" fmla="val 159171"/>
            </a:avLst>
          </a:prstGeom>
          <a:solidFill>
            <a:srgbClr val="F2B42D"/>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3525" y="5519738"/>
            <a:ext cx="229791" cy="229791"/>
          </a:xfrm>
          <a:prstGeom prst="rect">
            <a:avLst/>
          </a:prstGeom>
        </p:spPr>
      </p:pic>
      <p:sp>
        <p:nvSpPr>
          <p:cNvPr id="26" name="Text 20"/>
          <p:cNvSpPr/>
          <p:nvPr/>
        </p:nvSpPr>
        <p:spPr>
          <a:xfrm>
            <a:off x="1052036" y="6113383"/>
            <a:ext cx="3422809"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Evaluate Perceptual Quality</a:t>
            </a:r>
            <a:endParaRPr lang="en-US" sz="2100" dirty="0"/>
          </a:p>
        </p:txBody>
      </p:sp>
      <p:sp>
        <p:nvSpPr>
          <p:cNvPr id="27" name="Text 21"/>
          <p:cNvSpPr/>
          <p:nvPr/>
        </p:nvSpPr>
        <p:spPr>
          <a:xfrm>
            <a:off x="1052036" y="6566178"/>
            <a:ext cx="5953006"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Utilize both objective feature-level metrics (LPIPS, FID) and subjective human evaluations to guarantee realism.</a:t>
            </a:r>
            <a:endParaRPr lang="en-US" sz="1500" dirty="0"/>
          </a:p>
        </p:txBody>
      </p:sp>
      <p:sp>
        <p:nvSpPr>
          <p:cNvPr id="28" name="Shape 22"/>
          <p:cNvSpPr/>
          <p:nvPr/>
        </p:nvSpPr>
        <p:spPr>
          <a:xfrm>
            <a:off x="7410807" y="5634633"/>
            <a:ext cx="6381750" cy="1758315"/>
          </a:xfrm>
          <a:prstGeom prst="roundRect">
            <a:avLst>
              <a:gd name="adj" fmla="val 6241"/>
            </a:avLst>
          </a:prstGeom>
          <a:solidFill>
            <a:srgbClr val="00002E">
              <a:alpha val="75000"/>
            </a:srgbClr>
          </a:solidFill>
          <a:ln/>
        </p:spPr>
      </p:sp>
      <p:sp>
        <p:nvSpPr>
          <p:cNvPr id="29" name="Shape 23"/>
          <p:cNvSpPr/>
          <p:nvPr/>
        </p:nvSpPr>
        <p:spPr>
          <a:xfrm>
            <a:off x="7410807" y="5611773"/>
            <a:ext cx="6381750" cy="91440"/>
          </a:xfrm>
          <a:prstGeom prst="roundRect">
            <a:avLst>
              <a:gd name="adj" fmla="val 314148"/>
            </a:avLst>
          </a:prstGeom>
          <a:solidFill>
            <a:srgbClr val="59ABA9"/>
          </a:solidFill>
          <a:ln/>
        </p:spPr>
      </p:sp>
      <p:sp>
        <p:nvSpPr>
          <p:cNvPr id="30" name="Shape 24"/>
          <p:cNvSpPr/>
          <p:nvPr/>
        </p:nvSpPr>
        <p:spPr>
          <a:xfrm>
            <a:off x="10314444" y="5347454"/>
            <a:ext cx="574477" cy="574477"/>
          </a:xfrm>
          <a:prstGeom prst="roundRect">
            <a:avLst>
              <a:gd name="adj" fmla="val 159171"/>
            </a:avLst>
          </a:prstGeom>
          <a:solidFill>
            <a:srgbClr val="F2B42D"/>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86727" y="5519738"/>
            <a:ext cx="229791" cy="229791"/>
          </a:xfrm>
          <a:prstGeom prst="rect">
            <a:avLst/>
          </a:prstGeom>
        </p:spPr>
      </p:pic>
      <p:sp>
        <p:nvSpPr>
          <p:cNvPr id="32" name="Text 25"/>
          <p:cNvSpPr/>
          <p:nvPr/>
        </p:nvSpPr>
        <p:spPr>
          <a:xfrm>
            <a:off x="7625120" y="6113383"/>
            <a:ext cx="3190875"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Benchmark Against SOTA</a:t>
            </a:r>
            <a:endParaRPr lang="en-US" sz="2100" dirty="0"/>
          </a:p>
        </p:txBody>
      </p:sp>
      <p:sp>
        <p:nvSpPr>
          <p:cNvPr id="33" name="Text 26"/>
          <p:cNvSpPr/>
          <p:nvPr/>
        </p:nvSpPr>
        <p:spPr>
          <a:xfrm>
            <a:off x="7625120" y="6566178"/>
            <a:ext cx="5953125"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Rigorously compare the proposed approach against leading generative inpainting methods to establish state-of-the-art performance.</a:t>
            </a:r>
            <a:endParaRPr lang="en-US" sz="1500" dirty="0"/>
          </a:p>
        </p:txBody>
      </p:sp>
      <mc:AlternateContent xmlns:mc="http://schemas.openxmlformats.org/markup-compatibility/2006">
        <mc:Choice xmlns:p14="http://schemas.microsoft.com/office/powerpoint/2010/main" Requires="p14">
          <p:contentPart p14:bwMode="auto" r:id="rId13">
            <p14:nvContentPartPr>
              <p14:cNvPr id="35" name="Ink 34">
                <a:extLst>
                  <a:ext uri="{FF2B5EF4-FFF2-40B4-BE49-F238E27FC236}">
                    <a16:creationId xmlns:a16="http://schemas.microsoft.com/office/drawing/2014/main" id="{5BA4E24E-F3D2-7FBB-4C3F-7F4743DCA41E}"/>
                  </a:ext>
                </a:extLst>
              </p14:cNvPr>
              <p14:cNvContentPartPr/>
              <p14:nvPr/>
            </p14:nvContentPartPr>
            <p14:xfrm>
              <a:off x="12988417" y="7863389"/>
              <a:ext cx="1383120" cy="234720"/>
            </p14:xfrm>
          </p:contentPart>
        </mc:Choice>
        <mc:Fallback>
          <p:pic>
            <p:nvPicPr>
              <p:cNvPr id="35" name="Ink 34">
                <a:extLst>
                  <a:ext uri="{FF2B5EF4-FFF2-40B4-BE49-F238E27FC236}">
                    <a16:creationId xmlns:a16="http://schemas.microsoft.com/office/drawing/2014/main" id="{5BA4E24E-F3D2-7FBB-4C3F-7F4743DCA41E}"/>
                  </a:ext>
                </a:extLst>
              </p:cNvPr>
              <p:cNvPicPr/>
              <p:nvPr/>
            </p:nvPicPr>
            <p:blipFill>
              <a:blip r:embed="rId14"/>
              <a:stretch>
                <a:fillRect/>
              </a:stretch>
            </p:blipFill>
            <p:spPr>
              <a:xfrm>
                <a:off x="12925417" y="7800389"/>
                <a:ext cx="15087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90AF01DB-853B-B504-20CA-37399A3F71FA}"/>
                  </a:ext>
                </a:extLst>
              </p14:cNvPr>
              <p14:cNvContentPartPr/>
              <p14:nvPr/>
            </p14:nvContentPartPr>
            <p14:xfrm>
              <a:off x="14455777" y="7860509"/>
              <a:ext cx="23040" cy="241920"/>
            </p14:xfrm>
          </p:contentPart>
        </mc:Choice>
        <mc:Fallback>
          <p:pic>
            <p:nvPicPr>
              <p:cNvPr id="37" name="Ink 36">
                <a:extLst>
                  <a:ext uri="{FF2B5EF4-FFF2-40B4-BE49-F238E27FC236}">
                    <a16:creationId xmlns:a16="http://schemas.microsoft.com/office/drawing/2014/main" id="{90AF01DB-853B-B504-20CA-37399A3F71FA}"/>
                  </a:ext>
                </a:extLst>
              </p:cNvPr>
              <p:cNvPicPr/>
              <p:nvPr/>
            </p:nvPicPr>
            <p:blipFill>
              <a:blip r:embed="rId16"/>
              <a:stretch>
                <a:fillRect/>
              </a:stretch>
            </p:blipFill>
            <p:spPr>
              <a:xfrm>
                <a:off x="14393137" y="7797509"/>
                <a:ext cx="14868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Ink 37">
                <a:extLst>
                  <a:ext uri="{FF2B5EF4-FFF2-40B4-BE49-F238E27FC236}">
                    <a16:creationId xmlns:a16="http://schemas.microsoft.com/office/drawing/2014/main" id="{D57683DA-8B4A-296E-1615-F6C8D2BE93A5}"/>
                  </a:ext>
                </a:extLst>
              </p14:cNvPr>
              <p14:cNvContentPartPr/>
              <p14:nvPr/>
            </p14:nvContentPartPr>
            <p14:xfrm>
              <a:off x="12851617" y="7893629"/>
              <a:ext cx="1558800" cy="105480"/>
            </p14:xfrm>
          </p:contentPart>
        </mc:Choice>
        <mc:Fallback>
          <p:pic>
            <p:nvPicPr>
              <p:cNvPr id="38" name="Ink 37">
                <a:extLst>
                  <a:ext uri="{FF2B5EF4-FFF2-40B4-BE49-F238E27FC236}">
                    <a16:creationId xmlns:a16="http://schemas.microsoft.com/office/drawing/2014/main" id="{D57683DA-8B4A-296E-1615-F6C8D2BE93A5}"/>
                  </a:ext>
                </a:extLst>
              </p:cNvPr>
              <p:cNvPicPr/>
              <p:nvPr/>
            </p:nvPicPr>
            <p:blipFill>
              <a:blip r:embed="rId18"/>
              <a:stretch>
                <a:fillRect/>
              </a:stretch>
            </p:blipFill>
            <p:spPr>
              <a:xfrm>
                <a:off x="12788977" y="7830989"/>
                <a:ext cx="1684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29938753-45D0-CFD1-39F7-417B8473A7C1}"/>
                  </a:ext>
                </a:extLst>
              </p14:cNvPr>
              <p14:cNvContentPartPr/>
              <p14:nvPr/>
            </p14:nvContentPartPr>
            <p14:xfrm>
              <a:off x="12882577" y="8021069"/>
              <a:ext cx="56520" cy="47160"/>
            </p14:xfrm>
          </p:contentPart>
        </mc:Choice>
        <mc:Fallback>
          <p:pic>
            <p:nvPicPr>
              <p:cNvPr id="39" name="Ink 38">
                <a:extLst>
                  <a:ext uri="{FF2B5EF4-FFF2-40B4-BE49-F238E27FC236}">
                    <a16:creationId xmlns:a16="http://schemas.microsoft.com/office/drawing/2014/main" id="{29938753-45D0-CFD1-39F7-417B8473A7C1}"/>
                  </a:ext>
                </a:extLst>
              </p:cNvPr>
              <p:cNvPicPr/>
              <p:nvPr/>
            </p:nvPicPr>
            <p:blipFill>
              <a:blip r:embed="rId20"/>
              <a:stretch>
                <a:fillRect/>
              </a:stretch>
            </p:blipFill>
            <p:spPr>
              <a:xfrm>
                <a:off x="12819577" y="7958429"/>
                <a:ext cx="182160" cy="1728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675918"/>
            <a:ext cx="4088368" cy="478750"/>
          </a:xfrm>
          <a:prstGeom prst="rect">
            <a:avLst/>
          </a:prstGeom>
          <a:noFill/>
          <a:ln/>
        </p:spPr>
        <p:txBody>
          <a:bodyPr wrap="none" lIns="0" tIns="0" rIns="0" bIns="0" rtlCol="0" anchor="t"/>
          <a:lstStyle/>
          <a:p>
            <a:pPr marL="0" indent="0" algn="l">
              <a:lnSpc>
                <a:spcPts val="3750"/>
              </a:lnSpc>
              <a:buNone/>
            </a:pPr>
            <a:r>
              <a:rPr lang="en-US" sz="3000" dirty="0">
                <a:solidFill>
                  <a:srgbClr val="FFFFFF"/>
                </a:solidFill>
                <a:latin typeface="Nunito Semi Bold" pitchFamily="34" charset="0"/>
                <a:ea typeface="Nunito Semi Bold" pitchFamily="34" charset="-122"/>
                <a:cs typeface="Nunito Semi Bold" pitchFamily="34" charset="-120"/>
              </a:rPr>
              <a:t>Methodology Overview</a:t>
            </a:r>
            <a:endParaRPr lang="en-US" sz="3000" dirty="0"/>
          </a:p>
        </p:txBody>
      </p:sp>
      <p:sp>
        <p:nvSpPr>
          <p:cNvPr id="3" name="Text 1"/>
          <p:cNvSpPr/>
          <p:nvPr/>
        </p:nvSpPr>
        <p:spPr>
          <a:xfrm>
            <a:off x="837724" y="1459825"/>
            <a:ext cx="9950768" cy="825817"/>
          </a:xfrm>
          <a:prstGeom prst="rect">
            <a:avLst/>
          </a:prstGeom>
          <a:noFill/>
          <a:ln/>
        </p:spPr>
        <p:txBody>
          <a:bodyPr wrap="none" lIns="0" tIns="0" rIns="0" bIns="0" rtlCol="0" anchor="t"/>
          <a:lstStyle/>
          <a:p>
            <a:pPr marL="0" indent="0" algn="l">
              <a:lnSpc>
                <a:spcPts val="6500"/>
              </a:lnSpc>
              <a:buNone/>
            </a:pPr>
            <a:r>
              <a:rPr lang="en-US" sz="5200" dirty="0">
                <a:solidFill>
                  <a:srgbClr val="FFFFFF"/>
                </a:solidFill>
                <a:latin typeface="Nunito Semi Bold" pitchFamily="34" charset="0"/>
                <a:ea typeface="Nunito Semi Bold" pitchFamily="34" charset="-122"/>
                <a:cs typeface="Nunito Semi Bold" pitchFamily="34" charset="-120"/>
              </a:rPr>
              <a:t>The Four Pillars of Our Approach</a:t>
            </a:r>
            <a:endParaRPr lang="en-US" sz="5200" dirty="0"/>
          </a:p>
        </p:txBody>
      </p:sp>
      <p:sp>
        <p:nvSpPr>
          <p:cNvPr id="4" name="Text 2"/>
          <p:cNvSpPr/>
          <p:nvPr/>
        </p:nvSpPr>
        <p:spPr>
          <a:xfrm>
            <a:off x="837724" y="2590800"/>
            <a:ext cx="12954952"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Our comprehensive methodology spans data preparation, customized architecture design, rigorous training, and comprehensive evaluation.</a:t>
            </a:r>
            <a:endParaRPr lang="en-US" sz="1600" dirty="0"/>
          </a:p>
        </p:txBody>
      </p:sp>
      <p:sp>
        <p:nvSpPr>
          <p:cNvPr id="5" name="Text 3"/>
          <p:cNvSpPr/>
          <p:nvPr/>
        </p:nvSpPr>
        <p:spPr>
          <a:xfrm>
            <a:off x="2318385" y="3170634"/>
            <a:ext cx="3069788" cy="299204"/>
          </a:xfrm>
          <a:prstGeom prst="rect">
            <a:avLst/>
          </a:prstGeom>
          <a:noFill/>
          <a:ln/>
        </p:spPr>
        <p:txBody>
          <a:bodyPr wrap="none" lIns="0" tIns="0" rIns="0" bIns="0" rtlCol="0" anchor="t"/>
          <a:lstStyle/>
          <a:p>
            <a:pPr marL="0" indent="0" algn="r">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Data Preparation &amp; Masking</a:t>
            </a:r>
            <a:endParaRPr lang="en-US" sz="1850" dirty="0"/>
          </a:p>
        </p:txBody>
      </p:sp>
      <p:sp>
        <p:nvSpPr>
          <p:cNvPr id="6" name="Text 4"/>
          <p:cNvSpPr/>
          <p:nvPr/>
        </p:nvSpPr>
        <p:spPr>
          <a:xfrm>
            <a:off x="837724" y="3591878"/>
            <a:ext cx="4550450" cy="1302068"/>
          </a:xfrm>
          <a:prstGeom prst="rect">
            <a:avLst/>
          </a:prstGeom>
          <a:noFill/>
          <a:ln/>
        </p:spPr>
        <p:txBody>
          <a:bodyPr wrap="square" lIns="0" tIns="0" rIns="0" bIns="0" rtlCol="0" anchor="t"/>
          <a:lstStyle/>
          <a:p>
            <a:pPr marL="0" indent="0" algn="r">
              <a:lnSpc>
                <a:spcPts val="2550"/>
              </a:lnSpc>
              <a:buNone/>
            </a:pPr>
            <a:r>
              <a:rPr lang="en-US" sz="1600" dirty="0">
                <a:solidFill>
                  <a:srgbClr val="FFFFFF"/>
                </a:solidFill>
                <a:latin typeface="PT Sans" pitchFamily="34" charset="0"/>
                <a:ea typeface="PT Sans" pitchFamily="34" charset="-122"/>
                <a:cs typeface="PT Sans" pitchFamily="34" charset="-120"/>
              </a:rPr>
              <a:t>Utilize high-resolution datasets (Places365, ImageNet) with diverse mask strategies: free-form irregular, random rectangles, and saliency-driven perceptual masks.</a:t>
            </a:r>
            <a:endParaRPr lang="en-US" sz="1600" dirty="0"/>
          </a:p>
        </p:txBody>
      </p:sp>
      <p:pic>
        <p:nvPicPr>
          <p:cNvPr id="7" name="Image 0" descr="preencoded.png"/>
          <p:cNvPicPr>
            <a:picLocks noChangeAspect="1"/>
          </p:cNvPicPr>
          <p:nvPr/>
        </p:nvPicPr>
        <p:blipFill>
          <a:blip r:embed="rId3"/>
          <a:stretch>
            <a:fillRect/>
          </a:stretch>
        </p:blipFill>
        <p:spPr>
          <a:xfrm>
            <a:off x="5388173" y="3145155"/>
            <a:ext cx="3854053" cy="3854053"/>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0332" y="4227314"/>
            <a:ext cx="286107" cy="286107"/>
          </a:xfrm>
          <a:prstGeom prst="rect">
            <a:avLst/>
          </a:prstGeom>
        </p:spPr>
      </p:pic>
      <p:sp>
        <p:nvSpPr>
          <p:cNvPr id="9" name="Text 5"/>
          <p:cNvSpPr/>
          <p:nvPr/>
        </p:nvSpPr>
        <p:spPr>
          <a:xfrm>
            <a:off x="9242227" y="3333393"/>
            <a:ext cx="2910840"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Model Architecture Design</a:t>
            </a:r>
            <a:endParaRPr lang="en-US" sz="1850" dirty="0"/>
          </a:p>
        </p:txBody>
      </p:sp>
      <p:sp>
        <p:nvSpPr>
          <p:cNvPr id="10" name="Text 6"/>
          <p:cNvSpPr/>
          <p:nvPr/>
        </p:nvSpPr>
        <p:spPr>
          <a:xfrm>
            <a:off x="9242227" y="3754636"/>
            <a:ext cx="4550450" cy="976551"/>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Adapt DDPM/LDM architectures. Key features include explicit conditioning on the unmasked image/mask, and leveraging a U-Net backbone.</a:t>
            </a:r>
            <a:endParaRPr lang="en-US" sz="1600" dirty="0"/>
          </a:p>
        </p:txBody>
      </p:sp>
      <p:pic>
        <p:nvPicPr>
          <p:cNvPr id="11" name="Image 2" descr="preencoded.png"/>
          <p:cNvPicPr>
            <a:picLocks noChangeAspect="1"/>
          </p:cNvPicPr>
          <p:nvPr/>
        </p:nvPicPr>
        <p:blipFill>
          <a:blip r:embed="rId6"/>
          <a:stretch>
            <a:fillRect/>
          </a:stretch>
        </p:blipFill>
        <p:spPr>
          <a:xfrm>
            <a:off x="5388173" y="3145155"/>
            <a:ext cx="3854053" cy="3854053"/>
          </a:xfrm>
          <a:prstGeom prst="rect">
            <a:avLst/>
          </a:prstGeom>
        </p:spPr>
      </p:pic>
      <p:pic>
        <p:nvPicPr>
          <p:cNvPr id="1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3722" y="4227314"/>
            <a:ext cx="286107" cy="286107"/>
          </a:xfrm>
          <a:prstGeom prst="rect">
            <a:avLst/>
          </a:prstGeom>
        </p:spPr>
      </p:pic>
      <p:sp>
        <p:nvSpPr>
          <p:cNvPr id="13" name="Text 7"/>
          <p:cNvSpPr/>
          <p:nvPr/>
        </p:nvSpPr>
        <p:spPr>
          <a:xfrm>
            <a:off x="9242227" y="5250299"/>
            <a:ext cx="2573179"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Training &amp; Optimization</a:t>
            </a:r>
            <a:endParaRPr lang="en-US" sz="1850" dirty="0"/>
          </a:p>
        </p:txBody>
      </p:sp>
      <p:sp>
        <p:nvSpPr>
          <p:cNvPr id="14" name="Text 8"/>
          <p:cNvSpPr/>
          <p:nvPr/>
        </p:nvSpPr>
        <p:spPr>
          <a:xfrm>
            <a:off x="9242227" y="5671542"/>
            <a:ext cx="4550450" cy="130206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Train on powerful GPUs (A100/V100). Focus on hyperparameter tuning and integration of accelerated sampling techniques (DDIM, DPM-Solver) for efficiency.</a:t>
            </a:r>
            <a:endParaRPr lang="en-US" sz="1600" dirty="0"/>
          </a:p>
        </p:txBody>
      </p:sp>
      <p:pic>
        <p:nvPicPr>
          <p:cNvPr id="15" name="Image 4" descr="preencoded.png"/>
          <p:cNvPicPr>
            <a:picLocks noChangeAspect="1"/>
          </p:cNvPicPr>
          <p:nvPr/>
        </p:nvPicPr>
        <p:blipFill>
          <a:blip r:embed="rId9"/>
          <a:stretch>
            <a:fillRect/>
          </a:stretch>
        </p:blipFill>
        <p:spPr>
          <a:xfrm>
            <a:off x="5388173" y="3145155"/>
            <a:ext cx="3854053" cy="3854053"/>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73722" y="5630704"/>
            <a:ext cx="286107" cy="286107"/>
          </a:xfrm>
          <a:prstGeom prst="rect">
            <a:avLst/>
          </a:prstGeom>
        </p:spPr>
      </p:pic>
      <p:sp>
        <p:nvSpPr>
          <p:cNvPr id="17" name="Text 9"/>
          <p:cNvSpPr/>
          <p:nvPr/>
        </p:nvSpPr>
        <p:spPr>
          <a:xfrm>
            <a:off x="2994422" y="5250299"/>
            <a:ext cx="2393752" cy="299204"/>
          </a:xfrm>
          <a:prstGeom prst="rect">
            <a:avLst/>
          </a:prstGeom>
          <a:noFill/>
          <a:ln/>
        </p:spPr>
        <p:txBody>
          <a:bodyPr wrap="none" lIns="0" tIns="0" rIns="0" bIns="0" rtlCol="0" anchor="t"/>
          <a:lstStyle/>
          <a:p>
            <a:pPr marL="0" indent="0" algn="r">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Evaluation Strategy</a:t>
            </a:r>
            <a:endParaRPr lang="en-US" sz="1850" dirty="0"/>
          </a:p>
        </p:txBody>
      </p:sp>
      <p:sp>
        <p:nvSpPr>
          <p:cNvPr id="18" name="Text 10"/>
          <p:cNvSpPr/>
          <p:nvPr/>
        </p:nvSpPr>
        <p:spPr>
          <a:xfrm>
            <a:off x="837724" y="5671542"/>
            <a:ext cx="4550450" cy="1302068"/>
          </a:xfrm>
          <a:prstGeom prst="rect">
            <a:avLst/>
          </a:prstGeom>
          <a:noFill/>
          <a:ln/>
        </p:spPr>
        <p:txBody>
          <a:bodyPr wrap="square" lIns="0" tIns="0" rIns="0" bIns="0" rtlCol="0" anchor="t"/>
          <a:lstStyle/>
          <a:p>
            <a:pPr marL="0" indent="0" algn="r">
              <a:lnSpc>
                <a:spcPts val="2550"/>
              </a:lnSpc>
              <a:buNone/>
            </a:pPr>
            <a:r>
              <a:rPr lang="en-US" sz="1600" dirty="0">
                <a:solidFill>
                  <a:srgbClr val="FFFFFF"/>
                </a:solidFill>
                <a:latin typeface="PT Sans" pitchFamily="34" charset="0"/>
                <a:ea typeface="PT Sans" pitchFamily="34" charset="-122"/>
                <a:cs typeface="PT Sans" pitchFamily="34" charset="-120"/>
              </a:rPr>
              <a:t>Combine quantitative metrics (PSNR, SSIM, LPIPS, FID) with extensive qualitative visual inspection and small-scale user studies for human perception assessment.</a:t>
            </a:r>
            <a:endParaRPr lang="en-US" sz="1600" dirty="0"/>
          </a:p>
        </p:txBody>
      </p:sp>
      <p:pic>
        <p:nvPicPr>
          <p:cNvPr id="19" name="Image 6" descr="preencoded.png"/>
          <p:cNvPicPr>
            <a:picLocks noChangeAspect="1"/>
          </p:cNvPicPr>
          <p:nvPr/>
        </p:nvPicPr>
        <p:blipFill>
          <a:blip r:embed="rId12"/>
          <a:stretch>
            <a:fillRect/>
          </a:stretch>
        </p:blipFill>
        <p:spPr>
          <a:xfrm>
            <a:off x="5388173" y="3145155"/>
            <a:ext cx="3854053" cy="3854053"/>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0332" y="5630704"/>
            <a:ext cx="286107" cy="286107"/>
          </a:xfrm>
          <a:prstGeom prst="rect">
            <a:avLst/>
          </a:prstGeom>
        </p:spPr>
      </p:pic>
      <p:sp>
        <p:nvSpPr>
          <p:cNvPr id="21" name="Text 11"/>
          <p:cNvSpPr/>
          <p:nvPr/>
        </p:nvSpPr>
        <p:spPr>
          <a:xfrm>
            <a:off x="837724" y="7228046"/>
            <a:ext cx="12954952"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This structured approach ensures both technical novelty and practical effectiveness in real-world scenarios.</a:t>
            </a:r>
            <a:endParaRPr lang="en-US" sz="1600" dirty="0"/>
          </a:p>
        </p:txBody>
      </p:sp>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F1638D55-BFF1-2112-A5E6-0A4FA20EC4DA}"/>
                  </a:ext>
                </a:extLst>
              </p14:cNvPr>
              <p14:cNvContentPartPr/>
              <p14:nvPr/>
            </p14:nvContentPartPr>
            <p14:xfrm>
              <a:off x="13434457" y="7834229"/>
              <a:ext cx="1091880" cy="166320"/>
            </p14:xfrm>
          </p:contentPart>
        </mc:Choice>
        <mc:Fallback>
          <p:pic>
            <p:nvPicPr>
              <p:cNvPr id="30" name="Ink 29">
                <a:extLst>
                  <a:ext uri="{FF2B5EF4-FFF2-40B4-BE49-F238E27FC236}">
                    <a16:creationId xmlns:a16="http://schemas.microsoft.com/office/drawing/2014/main" id="{F1638D55-BFF1-2112-A5E6-0A4FA20EC4DA}"/>
                  </a:ext>
                </a:extLst>
              </p:cNvPr>
              <p:cNvPicPr/>
              <p:nvPr/>
            </p:nvPicPr>
            <p:blipFill>
              <a:blip r:embed="rId16"/>
              <a:stretch>
                <a:fillRect/>
              </a:stretch>
            </p:blipFill>
            <p:spPr>
              <a:xfrm>
                <a:off x="13371817" y="7771229"/>
                <a:ext cx="1217520" cy="291960"/>
              </a:xfrm>
              <a:prstGeom prst="rect">
                <a:avLst/>
              </a:prstGeom>
            </p:spPr>
          </p:pic>
        </mc:Fallback>
      </mc:AlternateContent>
      <p:grpSp>
        <p:nvGrpSpPr>
          <p:cNvPr id="35" name="Group 34">
            <a:extLst>
              <a:ext uri="{FF2B5EF4-FFF2-40B4-BE49-F238E27FC236}">
                <a16:creationId xmlns:a16="http://schemas.microsoft.com/office/drawing/2014/main" id="{60E85086-C1F9-1477-4866-1319CB332D87}"/>
              </a:ext>
            </a:extLst>
          </p:cNvPr>
          <p:cNvGrpSpPr/>
          <p:nvPr/>
        </p:nvGrpSpPr>
        <p:grpSpPr>
          <a:xfrm>
            <a:off x="12880057" y="7835669"/>
            <a:ext cx="1632600" cy="267120"/>
            <a:chOff x="12880057" y="7835669"/>
            <a:chExt cx="1632600" cy="267120"/>
          </a:xfrm>
        </p:grpSpPr>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87882DEE-08F9-3E59-7F53-0AE917952445}"/>
                    </a:ext>
                  </a:extLst>
                </p14:cNvPr>
                <p14:cNvContentPartPr/>
                <p14:nvPr/>
              </p14:nvContentPartPr>
              <p14:xfrm>
                <a:off x="12880057" y="7835669"/>
                <a:ext cx="1632600" cy="176400"/>
              </p14:xfrm>
            </p:contentPart>
          </mc:Choice>
          <mc:Fallback>
            <p:pic>
              <p:nvPicPr>
                <p:cNvPr id="31" name="Ink 30">
                  <a:extLst>
                    <a:ext uri="{FF2B5EF4-FFF2-40B4-BE49-F238E27FC236}">
                      <a16:creationId xmlns:a16="http://schemas.microsoft.com/office/drawing/2014/main" id="{87882DEE-08F9-3E59-7F53-0AE917952445}"/>
                    </a:ext>
                  </a:extLst>
                </p:cNvPr>
                <p:cNvPicPr/>
                <p:nvPr/>
              </p:nvPicPr>
              <p:blipFill>
                <a:blip r:embed="rId18"/>
                <a:stretch>
                  <a:fillRect/>
                </a:stretch>
              </p:blipFill>
              <p:spPr>
                <a:xfrm>
                  <a:off x="12817057" y="7772669"/>
                  <a:ext cx="17582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A2241D44-D653-97A1-2337-BEF96B66248C}"/>
                    </a:ext>
                  </a:extLst>
                </p14:cNvPr>
                <p14:cNvContentPartPr/>
                <p14:nvPr/>
              </p14:nvContentPartPr>
              <p14:xfrm>
                <a:off x="12952057" y="8032589"/>
                <a:ext cx="1406520" cy="70200"/>
              </p14:xfrm>
            </p:contentPart>
          </mc:Choice>
          <mc:Fallback>
            <p:pic>
              <p:nvPicPr>
                <p:cNvPr id="32" name="Ink 31">
                  <a:extLst>
                    <a:ext uri="{FF2B5EF4-FFF2-40B4-BE49-F238E27FC236}">
                      <a16:creationId xmlns:a16="http://schemas.microsoft.com/office/drawing/2014/main" id="{A2241D44-D653-97A1-2337-BEF96B66248C}"/>
                    </a:ext>
                  </a:extLst>
                </p:cNvPr>
                <p:cNvPicPr/>
                <p:nvPr/>
              </p:nvPicPr>
              <p:blipFill>
                <a:blip r:embed="rId20"/>
                <a:stretch>
                  <a:fillRect/>
                </a:stretch>
              </p:blipFill>
              <p:spPr>
                <a:xfrm>
                  <a:off x="12889057" y="7969589"/>
                  <a:ext cx="15321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65AFFE11-543A-AC2E-BE8E-EFF62CA4939E}"/>
                    </a:ext>
                  </a:extLst>
                </p14:cNvPr>
                <p14:cNvContentPartPr/>
                <p14:nvPr/>
              </p14:nvContentPartPr>
              <p14:xfrm>
                <a:off x="13044217" y="8102069"/>
                <a:ext cx="452520" cy="360"/>
              </p14:xfrm>
            </p:contentPart>
          </mc:Choice>
          <mc:Fallback>
            <p:pic>
              <p:nvPicPr>
                <p:cNvPr id="34" name="Ink 33">
                  <a:extLst>
                    <a:ext uri="{FF2B5EF4-FFF2-40B4-BE49-F238E27FC236}">
                      <a16:creationId xmlns:a16="http://schemas.microsoft.com/office/drawing/2014/main" id="{65AFFE11-543A-AC2E-BE8E-EFF62CA4939E}"/>
                    </a:ext>
                  </a:extLst>
                </p:cNvPr>
                <p:cNvPicPr/>
                <p:nvPr/>
              </p:nvPicPr>
              <p:blipFill>
                <a:blip r:embed="rId22"/>
                <a:stretch>
                  <a:fillRect/>
                </a:stretch>
              </p:blipFill>
              <p:spPr>
                <a:xfrm>
                  <a:off x="12981577" y="8039069"/>
                  <a:ext cx="578160" cy="12600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1530" y="637580"/>
            <a:ext cx="9357479" cy="545544"/>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Nunito Semi Bold" pitchFamily="34" charset="0"/>
                <a:ea typeface="Nunito Semi Bold" pitchFamily="34" charset="-122"/>
                <a:cs typeface="Nunito Semi Bold" pitchFamily="34" charset="-120"/>
              </a:rPr>
              <a:t>Architectural Deep Dive: Conditional Inpainting</a:t>
            </a:r>
            <a:endParaRPr lang="en-US" sz="3400" dirty="0"/>
          </a:p>
        </p:txBody>
      </p:sp>
      <p:sp>
        <p:nvSpPr>
          <p:cNvPr id="3" name="Text 1"/>
          <p:cNvSpPr/>
          <p:nvPr/>
        </p:nvSpPr>
        <p:spPr>
          <a:xfrm>
            <a:off x="811530" y="1762720"/>
            <a:ext cx="2869763" cy="340876"/>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Conditional Generation</a:t>
            </a:r>
            <a:endParaRPr lang="en-US" sz="2100" dirty="0"/>
          </a:p>
        </p:txBody>
      </p:sp>
      <p:sp>
        <p:nvSpPr>
          <p:cNvPr id="4" name="Text 2"/>
          <p:cNvSpPr/>
          <p:nvPr/>
        </p:nvSpPr>
        <p:spPr>
          <a:xfrm>
            <a:off x="811530" y="2335411"/>
            <a:ext cx="6899434" cy="1483519"/>
          </a:xfrm>
          <a:prstGeom prst="rect">
            <a:avLst/>
          </a:prstGeom>
          <a:noFill/>
          <a:ln/>
        </p:spPr>
        <p:txBody>
          <a:bodyPr wrap="square" lIns="0" tIns="0" rIns="0" bIns="0" rtlCol="0" anchor="t"/>
          <a:lstStyle/>
          <a:p>
            <a:pPr marL="0" indent="0" algn="l">
              <a:lnSpc>
                <a:spcPts val="2900"/>
              </a:lnSpc>
              <a:buNone/>
            </a:pPr>
            <a:r>
              <a:rPr lang="en-US" sz="1800" dirty="0">
                <a:solidFill>
                  <a:srgbClr val="FFFFFF"/>
                </a:solidFill>
                <a:latin typeface="PT Sans" pitchFamily="34" charset="0"/>
                <a:ea typeface="PT Sans" pitchFamily="34" charset="-122"/>
                <a:cs typeface="PT Sans" pitchFamily="34" charset="-120"/>
              </a:rPr>
              <a:t>The U-Net denoiser receives both the masked image and the mask itself. These are typically concatenated as additional input channels, enabling the model to explicitly understand which areas need reconstruction and what context is available.</a:t>
            </a:r>
            <a:endParaRPr lang="en-US" sz="1800" dirty="0"/>
          </a:p>
        </p:txBody>
      </p:sp>
      <p:sp>
        <p:nvSpPr>
          <p:cNvPr id="5" name="Text 3"/>
          <p:cNvSpPr/>
          <p:nvPr/>
        </p:nvSpPr>
        <p:spPr>
          <a:xfrm>
            <a:off x="811530" y="4050744"/>
            <a:ext cx="5080397" cy="340876"/>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Masked Sampling in the Reverse Process</a:t>
            </a:r>
            <a:endParaRPr lang="en-US" sz="2100" dirty="0"/>
          </a:p>
        </p:txBody>
      </p:sp>
      <p:sp>
        <p:nvSpPr>
          <p:cNvPr id="6" name="Text 4"/>
          <p:cNvSpPr/>
          <p:nvPr/>
        </p:nvSpPr>
        <p:spPr>
          <a:xfrm>
            <a:off x="811530" y="4623435"/>
            <a:ext cx="6899434" cy="1483519"/>
          </a:xfrm>
          <a:prstGeom prst="rect">
            <a:avLst/>
          </a:prstGeom>
          <a:noFill/>
          <a:ln/>
        </p:spPr>
        <p:txBody>
          <a:bodyPr wrap="square" lIns="0" tIns="0" rIns="0" bIns="0" rtlCol="0" anchor="t"/>
          <a:lstStyle/>
          <a:p>
            <a:pPr marL="0" indent="0" algn="l">
              <a:lnSpc>
                <a:spcPts val="2900"/>
              </a:lnSpc>
              <a:buNone/>
            </a:pPr>
            <a:r>
              <a:rPr lang="en-US" sz="1800" dirty="0">
                <a:solidFill>
                  <a:srgbClr val="FFFFFF"/>
                </a:solidFill>
                <a:latin typeface="PT Sans" pitchFamily="34" charset="0"/>
                <a:ea typeface="PT Sans" pitchFamily="34" charset="-122"/>
                <a:cs typeface="PT Sans" pitchFamily="34" charset="-120"/>
              </a:rPr>
              <a:t>During the iterative denoising process, the known pixels in the unmasked regions are iteratively preserved, ensuring the integrity and structural coherence of the original content. Only the masked regions are actively sampled and generated at each timestep.</a:t>
            </a:r>
            <a:endParaRPr lang="en-US" sz="1800" dirty="0"/>
          </a:p>
        </p:txBody>
      </p:sp>
      <p:sp>
        <p:nvSpPr>
          <p:cNvPr id="7" name="Text 5"/>
          <p:cNvSpPr/>
          <p:nvPr/>
        </p:nvSpPr>
        <p:spPr>
          <a:xfrm>
            <a:off x="811530" y="6315551"/>
            <a:ext cx="6899434" cy="370880"/>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FFFFFF"/>
                </a:solidFill>
                <a:latin typeface="PT Sans" pitchFamily="34" charset="0"/>
                <a:ea typeface="PT Sans" pitchFamily="34" charset="-122"/>
                <a:cs typeface="PT Sans" pitchFamily="34" charset="-120"/>
              </a:rPr>
              <a:t>Preserve </a:t>
            </a:r>
            <a:r>
              <a:rPr lang="en-US" sz="1800" dirty="0">
                <a:solidFill>
                  <a:srgbClr val="FF6BD8"/>
                </a:solidFill>
                <a:latin typeface="PT Sans" pitchFamily="34" charset="0"/>
                <a:ea typeface="PT Sans" pitchFamily="34" charset="-122"/>
                <a:cs typeface="PT Sans" pitchFamily="34" charset="-120"/>
              </a:rPr>
              <a:t>known pixels</a:t>
            </a:r>
            <a:r>
              <a:rPr lang="en-US" sz="1800" dirty="0">
                <a:solidFill>
                  <a:srgbClr val="FFFFFF"/>
                </a:solidFill>
                <a:latin typeface="PT Sans" pitchFamily="34" charset="0"/>
                <a:ea typeface="PT Sans" pitchFamily="34" charset="-122"/>
                <a:cs typeface="PT Sans" pitchFamily="34" charset="-120"/>
              </a:rPr>
              <a:t> from the input image.</a:t>
            </a:r>
            <a:endParaRPr lang="en-US" sz="1800" dirty="0"/>
          </a:p>
        </p:txBody>
      </p:sp>
      <p:sp>
        <p:nvSpPr>
          <p:cNvPr id="8" name="Text 6"/>
          <p:cNvSpPr/>
          <p:nvPr/>
        </p:nvSpPr>
        <p:spPr>
          <a:xfrm>
            <a:off x="811530" y="6767513"/>
            <a:ext cx="6899434" cy="370880"/>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FFFFFF"/>
                </a:solidFill>
                <a:latin typeface="PT Sans" pitchFamily="34" charset="0"/>
                <a:ea typeface="PT Sans" pitchFamily="34" charset="-122"/>
                <a:cs typeface="PT Sans" pitchFamily="34" charset="-120"/>
              </a:rPr>
              <a:t>Generate </a:t>
            </a:r>
            <a:r>
              <a:rPr lang="en-US" sz="1800" dirty="0">
                <a:solidFill>
                  <a:srgbClr val="FF6BD8"/>
                </a:solidFill>
                <a:latin typeface="PT Sans" pitchFamily="34" charset="0"/>
                <a:ea typeface="PT Sans" pitchFamily="34" charset="-122"/>
                <a:cs typeface="PT Sans" pitchFamily="34" charset="-120"/>
              </a:rPr>
              <a:t>unknown pixels</a:t>
            </a:r>
            <a:r>
              <a:rPr lang="en-US" sz="1800" dirty="0">
                <a:solidFill>
                  <a:srgbClr val="FFFFFF"/>
                </a:solidFill>
                <a:latin typeface="PT Sans" pitchFamily="34" charset="0"/>
                <a:ea typeface="PT Sans" pitchFamily="34" charset="-122"/>
                <a:cs typeface="PT Sans" pitchFamily="34" charset="-120"/>
              </a:rPr>
              <a:t> iteratively using the diffusion process.</a:t>
            </a:r>
            <a:endParaRPr lang="en-US" sz="1800" dirty="0"/>
          </a:p>
        </p:txBody>
      </p:sp>
      <p:pic>
        <p:nvPicPr>
          <p:cNvPr id="9" name="Image 0" descr="preencoded.png"/>
          <p:cNvPicPr>
            <a:picLocks noChangeAspect="1"/>
          </p:cNvPicPr>
          <p:nvPr/>
        </p:nvPicPr>
        <p:blipFill>
          <a:blip r:embed="rId3"/>
          <a:stretch>
            <a:fillRect/>
          </a:stretch>
        </p:blipFill>
        <p:spPr>
          <a:xfrm>
            <a:off x="8284131" y="1791652"/>
            <a:ext cx="5542240" cy="554224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E5502044-16F8-71B7-E9B9-2B01FF3D2E90}"/>
                  </a:ext>
                </a:extLst>
              </p14:cNvPr>
              <p14:cNvContentPartPr/>
              <p14:nvPr/>
            </p14:nvContentPartPr>
            <p14:xfrm>
              <a:off x="12787537" y="7684829"/>
              <a:ext cx="1714680" cy="395640"/>
            </p14:xfrm>
          </p:contentPart>
        </mc:Choice>
        <mc:Fallback>
          <p:pic>
            <p:nvPicPr>
              <p:cNvPr id="13" name="Ink 12">
                <a:extLst>
                  <a:ext uri="{FF2B5EF4-FFF2-40B4-BE49-F238E27FC236}">
                    <a16:creationId xmlns:a16="http://schemas.microsoft.com/office/drawing/2014/main" id="{E5502044-16F8-71B7-E9B9-2B01FF3D2E90}"/>
                  </a:ext>
                </a:extLst>
              </p:cNvPr>
              <p:cNvPicPr/>
              <p:nvPr/>
            </p:nvPicPr>
            <p:blipFill>
              <a:blip r:embed="rId5"/>
              <a:stretch>
                <a:fillRect/>
              </a:stretch>
            </p:blipFill>
            <p:spPr>
              <a:xfrm>
                <a:off x="12724537" y="7621829"/>
                <a:ext cx="1840320" cy="521280"/>
              </a:xfrm>
              <a:prstGeom prst="rect">
                <a:avLst/>
              </a:prstGeom>
            </p:spPr>
          </p:pic>
        </mc:Fallback>
      </mc:AlternateContent>
      <p:grpSp>
        <p:nvGrpSpPr>
          <p:cNvPr id="15" name="Group 14">
            <a:extLst>
              <a:ext uri="{FF2B5EF4-FFF2-40B4-BE49-F238E27FC236}">
                <a16:creationId xmlns:a16="http://schemas.microsoft.com/office/drawing/2014/main" id="{AED62B60-BFA4-E3F5-A0DD-D4E5A86CF992}"/>
              </a:ext>
            </a:extLst>
          </p:cNvPr>
          <p:cNvGrpSpPr/>
          <p:nvPr/>
        </p:nvGrpSpPr>
        <p:grpSpPr>
          <a:xfrm>
            <a:off x="12773137" y="7843589"/>
            <a:ext cx="1658880" cy="236880"/>
            <a:chOff x="12773137" y="7843589"/>
            <a:chExt cx="1658880" cy="236880"/>
          </a:xfrm>
        </p:grpSpPr>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B66E1F9B-A0CF-5B43-8262-047F9939648E}"/>
                    </a:ext>
                  </a:extLst>
                </p14:cNvPr>
                <p14:cNvContentPartPr/>
                <p14:nvPr/>
              </p14:nvContentPartPr>
              <p14:xfrm>
                <a:off x="12773137" y="7847549"/>
                <a:ext cx="1658880" cy="167400"/>
              </p14:xfrm>
            </p:contentPart>
          </mc:Choice>
          <mc:Fallback>
            <p:pic>
              <p:nvPicPr>
                <p:cNvPr id="11" name="Ink 10">
                  <a:extLst>
                    <a:ext uri="{FF2B5EF4-FFF2-40B4-BE49-F238E27FC236}">
                      <a16:creationId xmlns:a16="http://schemas.microsoft.com/office/drawing/2014/main" id="{B66E1F9B-A0CF-5B43-8262-047F9939648E}"/>
                    </a:ext>
                  </a:extLst>
                </p:cNvPr>
                <p:cNvPicPr/>
                <p:nvPr/>
              </p:nvPicPr>
              <p:blipFill>
                <a:blip r:embed="rId7"/>
                <a:stretch>
                  <a:fillRect/>
                </a:stretch>
              </p:blipFill>
              <p:spPr>
                <a:xfrm>
                  <a:off x="12710497" y="7784549"/>
                  <a:ext cx="17845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7BAF3D8F-FC06-7E92-42D5-40536443EEAB}"/>
                    </a:ext>
                  </a:extLst>
                </p14:cNvPr>
                <p14:cNvContentPartPr/>
                <p14:nvPr/>
              </p14:nvContentPartPr>
              <p14:xfrm>
                <a:off x="13530577" y="7843589"/>
                <a:ext cx="388800" cy="35640"/>
              </p14:xfrm>
            </p:contentPart>
          </mc:Choice>
          <mc:Fallback>
            <p:pic>
              <p:nvPicPr>
                <p:cNvPr id="12" name="Ink 11">
                  <a:extLst>
                    <a:ext uri="{FF2B5EF4-FFF2-40B4-BE49-F238E27FC236}">
                      <a16:creationId xmlns:a16="http://schemas.microsoft.com/office/drawing/2014/main" id="{7BAF3D8F-FC06-7E92-42D5-40536443EEAB}"/>
                    </a:ext>
                  </a:extLst>
                </p:cNvPr>
                <p:cNvPicPr/>
                <p:nvPr/>
              </p:nvPicPr>
              <p:blipFill>
                <a:blip r:embed="rId9"/>
                <a:stretch>
                  <a:fillRect/>
                </a:stretch>
              </p:blipFill>
              <p:spPr>
                <a:xfrm>
                  <a:off x="13467577" y="7780589"/>
                  <a:ext cx="514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109A35E8-C845-BCF2-A853-9D169C8272DD}"/>
                    </a:ext>
                  </a:extLst>
                </p14:cNvPr>
                <p14:cNvContentPartPr/>
                <p14:nvPr/>
              </p14:nvContentPartPr>
              <p14:xfrm>
                <a:off x="13057177" y="8009189"/>
                <a:ext cx="733320" cy="71280"/>
              </p14:xfrm>
            </p:contentPart>
          </mc:Choice>
          <mc:Fallback>
            <p:pic>
              <p:nvPicPr>
                <p:cNvPr id="14" name="Ink 13">
                  <a:extLst>
                    <a:ext uri="{FF2B5EF4-FFF2-40B4-BE49-F238E27FC236}">
                      <a16:creationId xmlns:a16="http://schemas.microsoft.com/office/drawing/2014/main" id="{109A35E8-C845-BCF2-A853-9D169C8272DD}"/>
                    </a:ext>
                  </a:extLst>
                </p:cNvPr>
                <p:cNvPicPr/>
                <p:nvPr/>
              </p:nvPicPr>
              <p:blipFill>
                <a:blip r:embed="rId11"/>
                <a:stretch>
                  <a:fillRect/>
                </a:stretch>
              </p:blipFill>
              <p:spPr>
                <a:xfrm>
                  <a:off x="12994177" y="7946189"/>
                  <a:ext cx="858960" cy="19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D82353FF-3313-5712-A6E2-A62EACBFE947}"/>
                  </a:ext>
                </a:extLst>
              </p14:cNvPr>
              <p14:cNvContentPartPr/>
              <p14:nvPr/>
            </p14:nvContentPartPr>
            <p14:xfrm>
              <a:off x="14340937" y="7754669"/>
              <a:ext cx="88920" cy="141840"/>
            </p14:xfrm>
          </p:contentPart>
        </mc:Choice>
        <mc:Fallback>
          <p:pic>
            <p:nvPicPr>
              <p:cNvPr id="16" name="Ink 15">
                <a:extLst>
                  <a:ext uri="{FF2B5EF4-FFF2-40B4-BE49-F238E27FC236}">
                    <a16:creationId xmlns:a16="http://schemas.microsoft.com/office/drawing/2014/main" id="{D82353FF-3313-5712-A6E2-A62EACBFE947}"/>
                  </a:ext>
                </a:extLst>
              </p:cNvPr>
              <p:cNvPicPr/>
              <p:nvPr/>
            </p:nvPicPr>
            <p:blipFill>
              <a:blip r:embed="rId13"/>
              <a:stretch>
                <a:fillRect/>
              </a:stretch>
            </p:blipFill>
            <p:spPr>
              <a:xfrm>
                <a:off x="14278297" y="7692029"/>
                <a:ext cx="214560" cy="2674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3656" y="529233"/>
            <a:ext cx="2450425" cy="294323"/>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Optimization &amp; Metrics</a:t>
            </a:r>
            <a:endParaRPr lang="en-US" sz="1850" dirty="0"/>
          </a:p>
        </p:txBody>
      </p:sp>
      <p:sp>
        <p:nvSpPr>
          <p:cNvPr id="3" name="Text 1"/>
          <p:cNvSpPr/>
          <p:nvPr/>
        </p:nvSpPr>
        <p:spPr>
          <a:xfrm>
            <a:off x="673656" y="1011198"/>
            <a:ext cx="11464052" cy="507802"/>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Nunito Semi Bold" pitchFamily="34" charset="0"/>
                <a:ea typeface="Nunito Semi Bold" pitchFamily="34" charset="-122"/>
                <a:cs typeface="Nunito Semi Bold" pitchFamily="34" charset="-120"/>
              </a:rPr>
              <a:t>Bridging the Gap Between Pixel-Level Fidelity and Perception</a:t>
            </a:r>
            <a:endParaRPr lang="en-US" sz="3150" dirty="0"/>
          </a:p>
        </p:txBody>
      </p:sp>
      <p:sp>
        <p:nvSpPr>
          <p:cNvPr id="4" name="Text 2"/>
          <p:cNvSpPr/>
          <p:nvPr/>
        </p:nvSpPr>
        <p:spPr>
          <a:xfrm>
            <a:off x="673656" y="1706642"/>
            <a:ext cx="13283089" cy="200144"/>
          </a:xfrm>
          <a:prstGeom prst="rect">
            <a:avLst/>
          </a:prstGeom>
          <a:noFill/>
          <a:ln/>
        </p:spPr>
        <p:txBody>
          <a:bodyPr wrap="none" lIns="0" tIns="0" rIns="0" bIns="0" rtlCol="0" anchor="t"/>
          <a:lstStyle/>
          <a:p>
            <a:pPr marL="0" indent="0" algn="l">
              <a:lnSpc>
                <a:spcPts val="1550"/>
              </a:lnSpc>
              <a:buNone/>
            </a:pPr>
            <a:r>
              <a:rPr lang="en-US" sz="1600" dirty="0">
                <a:solidFill>
                  <a:srgbClr val="FFFFFF"/>
                </a:solidFill>
                <a:latin typeface="PT Sans" pitchFamily="34" charset="0"/>
                <a:ea typeface="PT Sans" pitchFamily="34" charset="-122"/>
                <a:cs typeface="PT Sans" pitchFamily="34" charset="-120"/>
              </a:rPr>
              <a:t>Our success is measured not just by simple pixel matching, but by human-level perceptual quality and operational speed, making the model practically useful</a:t>
            </a:r>
            <a:r>
              <a:rPr lang="en-US" sz="950" dirty="0">
                <a:solidFill>
                  <a:srgbClr val="FFFFFF"/>
                </a:solidFill>
                <a:latin typeface="PT Sans" pitchFamily="34" charset="0"/>
                <a:ea typeface="PT Sans" pitchFamily="34" charset="-122"/>
                <a:cs typeface="PT Sans" pitchFamily="34" charset="-120"/>
              </a:rPr>
              <a:t>.</a:t>
            </a:r>
            <a:endParaRPr lang="en-US" sz="950" dirty="0"/>
          </a:p>
        </p:txBody>
      </p:sp>
      <p:sp>
        <p:nvSpPr>
          <p:cNvPr id="5" name="Text 3"/>
          <p:cNvSpPr/>
          <p:nvPr/>
        </p:nvSpPr>
        <p:spPr>
          <a:xfrm>
            <a:off x="673656" y="2172533"/>
            <a:ext cx="1816775" cy="220623"/>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Inference Optimization</a:t>
            </a:r>
            <a:endParaRPr lang="en-US" sz="1350" dirty="0"/>
          </a:p>
        </p:txBody>
      </p:sp>
      <p:sp>
        <p:nvSpPr>
          <p:cNvPr id="6" name="Text 4"/>
          <p:cNvSpPr/>
          <p:nvPr/>
        </p:nvSpPr>
        <p:spPr>
          <a:xfrm>
            <a:off x="673656" y="2518172"/>
            <a:ext cx="5809536" cy="400288"/>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Diffusion model inference is inherently slow due to the high number of required sequential sampling steps. We mitigate this computational bottleneck through targeted optimization:</a:t>
            </a:r>
            <a:endParaRPr lang="en-US" sz="950" dirty="0"/>
          </a:p>
        </p:txBody>
      </p:sp>
      <p:sp>
        <p:nvSpPr>
          <p:cNvPr id="7" name="Text 5"/>
          <p:cNvSpPr/>
          <p:nvPr/>
        </p:nvSpPr>
        <p:spPr>
          <a:xfrm>
            <a:off x="673656" y="3030974"/>
            <a:ext cx="5809536" cy="400288"/>
          </a:xfrm>
          <a:prstGeom prst="rect">
            <a:avLst/>
          </a:prstGeom>
          <a:noFill/>
          <a:ln/>
        </p:spPr>
        <p:txBody>
          <a:bodyPr wrap="square" lIns="0" tIns="0" rIns="0" bIns="0" rtlCol="0" anchor="t"/>
          <a:lstStyle/>
          <a:p>
            <a:pPr marL="342900" indent="-342900" algn="l">
              <a:lnSpc>
                <a:spcPts val="1550"/>
              </a:lnSpc>
              <a:buSzPct val="100000"/>
              <a:buChar char="•"/>
            </a:pPr>
            <a:r>
              <a:rPr lang="en-US" sz="950" b="1" dirty="0">
                <a:solidFill>
                  <a:srgbClr val="FFFFFF"/>
                </a:solidFill>
                <a:latin typeface="PT Sans" pitchFamily="34" charset="0"/>
                <a:ea typeface="PT Sans" pitchFamily="34" charset="-122"/>
                <a:cs typeface="PT Sans" pitchFamily="34" charset="-120"/>
              </a:rPr>
              <a:t>Non-Markovian Sampling:</a:t>
            </a:r>
            <a:r>
              <a:rPr lang="en-US" sz="950" dirty="0">
                <a:solidFill>
                  <a:srgbClr val="FFFFFF"/>
                </a:solidFill>
                <a:latin typeface="PT Sans" pitchFamily="34" charset="0"/>
                <a:ea typeface="PT Sans" pitchFamily="34" charset="-122"/>
                <a:cs typeface="PT Sans" pitchFamily="34" charset="-120"/>
              </a:rPr>
              <a:t> Implementing techniques like </a:t>
            </a:r>
            <a:r>
              <a:rPr lang="en-US" sz="950" dirty="0">
                <a:solidFill>
                  <a:srgbClr val="000000"/>
                </a:solidFill>
                <a:highlight>
                  <a:srgbClr val="FF6BD8"/>
                </a:highlight>
                <a:latin typeface="PT Sans" pitchFamily="34" charset="0"/>
                <a:ea typeface="PT Sans" pitchFamily="34" charset="-122"/>
                <a:cs typeface="PT Sans" pitchFamily="34" charset="-120"/>
              </a:rPr>
              <a:t>DDIM or DPM-Solver</a:t>
            </a:r>
            <a:r>
              <a:rPr lang="en-US" sz="950" dirty="0">
                <a:solidFill>
                  <a:srgbClr val="FFFFFF"/>
                </a:solidFill>
                <a:latin typeface="PT Sans" pitchFamily="34" charset="0"/>
                <a:ea typeface="PT Sans" pitchFamily="34" charset="-122"/>
                <a:cs typeface="PT Sans" pitchFamily="34" charset="-120"/>
              </a:rPr>
              <a:t> that allow reconstruction with significantly fewer time steps (e.g., 50 steps instead of 1000).</a:t>
            </a:r>
            <a:endParaRPr lang="en-US" sz="950" dirty="0"/>
          </a:p>
        </p:txBody>
      </p:sp>
      <p:sp>
        <p:nvSpPr>
          <p:cNvPr id="8" name="Text 6"/>
          <p:cNvSpPr/>
          <p:nvPr/>
        </p:nvSpPr>
        <p:spPr>
          <a:xfrm>
            <a:off x="673656" y="3474958"/>
            <a:ext cx="5809536" cy="400288"/>
          </a:xfrm>
          <a:prstGeom prst="rect">
            <a:avLst/>
          </a:prstGeom>
          <a:noFill/>
          <a:ln/>
        </p:spPr>
        <p:txBody>
          <a:bodyPr wrap="square" lIns="0" tIns="0" rIns="0" bIns="0" rtlCol="0" anchor="t"/>
          <a:lstStyle/>
          <a:p>
            <a:pPr marL="342900" indent="-342900" algn="l">
              <a:lnSpc>
                <a:spcPts val="1550"/>
              </a:lnSpc>
              <a:buSzPct val="100000"/>
              <a:buChar char="•"/>
            </a:pPr>
            <a:r>
              <a:rPr lang="en-US" sz="950" b="1" dirty="0">
                <a:solidFill>
                  <a:srgbClr val="FFFFFF"/>
                </a:solidFill>
                <a:latin typeface="PT Sans" pitchFamily="34" charset="0"/>
                <a:ea typeface="PT Sans" pitchFamily="34" charset="-122"/>
                <a:cs typeface="PT Sans" pitchFamily="34" charset="-120"/>
              </a:rPr>
              <a:t>Efficiency Focus:</a:t>
            </a:r>
            <a:r>
              <a:rPr lang="en-US" sz="950" dirty="0">
                <a:solidFill>
                  <a:srgbClr val="FFFFFF"/>
                </a:solidFill>
                <a:latin typeface="PT Sans" pitchFamily="34" charset="0"/>
                <a:ea typeface="PT Sans" pitchFamily="34" charset="-122"/>
                <a:cs typeface="PT Sans" pitchFamily="34" charset="-120"/>
              </a:rPr>
              <a:t> Targeting a significant reduction in computational time to achieve near real-time performance while maintaining image fidelity.</a:t>
            </a:r>
            <a:endParaRPr lang="en-US" sz="950" dirty="0"/>
          </a:p>
        </p:txBody>
      </p:sp>
      <p:pic>
        <p:nvPicPr>
          <p:cNvPr id="9" name="Image 0" descr="preencoded.png"/>
          <p:cNvPicPr>
            <a:picLocks noChangeAspect="1"/>
          </p:cNvPicPr>
          <p:nvPr/>
        </p:nvPicPr>
        <p:blipFill>
          <a:blip r:embed="rId3"/>
          <a:stretch>
            <a:fillRect/>
          </a:stretch>
        </p:blipFill>
        <p:spPr>
          <a:xfrm>
            <a:off x="673656" y="5396746"/>
            <a:ext cx="2252424" cy="2252424"/>
          </a:xfrm>
          <a:prstGeom prst="rect">
            <a:avLst/>
          </a:prstGeom>
        </p:spPr>
      </p:pic>
      <p:sp>
        <p:nvSpPr>
          <p:cNvPr id="10" name="Text 7"/>
          <p:cNvSpPr/>
          <p:nvPr/>
        </p:nvSpPr>
        <p:spPr>
          <a:xfrm>
            <a:off x="6795849" y="2172533"/>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Evaluation Metrics</a:t>
            </a:r>
            <a:endParaRPr lang="en-US" sz="1350" dirty="0"/>
          </a:p>
        </p:txBody>
      </p:sp>
      <p:sp>
        <p:nvSpPr>
          <p:cNvPr id="11" name="Shape 8"/>
          <p:cNvSpPr/>
          <p:nvPr/>
        </p:nvSpPr>
        <p:spPr>
          <a:xfrm>
            <a:off x="6795849" y="2533888"/>
            <a:ext cx="7168396" cy="1111448"/>
          </a:xfrm>
          <a:prstGeom prst="roundRect">
            <a:avLst>
              <a:gd name="adj" fmla="val 16884"/>
            </a:avLst>
          </a:prstGeom>
          <a:noFill/>
          <a:ln w="7620">
            <a:solidFill>
              <a:srgbClr val="FFFFFF">
                <a:alpha val="24000"/>
              </a:srgbClr>
            </a:solidFill>
            <a:prstDash val="solid"/>
          </a:ln>
        </p:spPr>
      </p:sp>
      <p:sp>
        <p:nvSpPr>
          <p:cNvPr id="12" name="Shape 9"/>
          <p:cNvSpPr/>
          <p:nvPr/>
        </p:nvSpPr>
        <p:spPr>
          <a:xfrm>
            <a:off x="6803469" y="2541508"/>
            <a:ext cx="7153156" cy="365403"/>
          </a:xfrm>
          <a:prstGeom prst="rect">
            <a:avLst/>
          </a:prstGeom>
          <a:solidFill>
            <a:srgbClr val="FFFFFF">
              <a:alpha val="4000"/>
            </a:srgbClr>
          </a:solidFill>
          <a:ln/>
        </p:spPr>
      </p:sp>
      <p:sp>
        <p:nvSpPr>
          <p:cNvPr id="13" name="Text 10"/>
          <p:cNvSpPr/>
          <p:nvPr/>
        </p:nvSpPr>
        <p:spPr>
          <a:xfrm>
            <a:off x="6928604" y="2624137"/>
            <a:ext cx="1892022" cy="200144"/>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Pixel Fidelity</a:t>
            </a:r>
            <a:endParaRPr lang="en-US" sz="950" dirty="0"/>
          </a:p>
        </p:txBody>
      </p:sp>
      <p:sp>
        <p:nvSpPr>
          <p:cNvPr id="14" name="Text 11"/>
          <p:cNvSpPr/>
          <p:nvPr/>
        </p:nvSpPr>
        <p:spPr>
          <a:xfrm>
            <a:off x="9078278" y="2624137"/>
            <a:ext cx="4753332" cy="200144"/>
          </a:xfrm>
          <a:prstGeom prst="rect">
            <a:avLst/>
          </a:prstGeom>
          <a:noFill/>
          <a:ln/>
        </p:spPr>
        <p:txBody>
          <a:bodyPr wrap="none" lIns="0" tIns="0" rIns="0" bIns="0" rtlCol="0" anchor="t"/>
          <a:lstStyle/>
          <a:p>
            <a:pPr marL="0" indent="0" algn="l">
              <a:lnSpc>
                <a:spcPts val="1550"/>
              </a:lnSpc>
              <a:buNone/>
            </a:pPr>
            <a:r>
              <a:rPr lang="en-US" sz="950" dirty="0">
                <a:solidFill>
                  <a:srgbClr val="FF6BD8"/>
                </a:solidFill>
                <a:latin typeface="PT Sans" pitchFamily="34" charset="0"/>
                <a:ea typeface="PT Sans" pitchFamily="34" charset="-122"/>
                <a:cs typeface="PT Sans" pitchFamily="34" charset="-120"/>
              </a:rPr>
              <a:t>PSNR</a:t>
            </a:r>
            <a:r>
              <a:rPr lang="en-US" sz="950" dirty="0">
                <a:solidFill>
                  <a:srgbClr val="FFFFFF"/>
                </a:solidFill>
                <a:latin typeface="PT Sans" pitchFamily="34" charset="0"/>
                <a:ea typeface="PT Sans" pitchFamily="34" charset="-122"/>
                <a:cs typeface="PT Sans" pitchFamily="34" charset="-120"/>
              </a:rPr>
              <a:t>, </a:t>
            </a:r>
            <a:r>
              <a:rPr lang="en-US" sz="950" dirty="0">
                <a:solidFill>
                  <a:srgbClr val="FF6BD8"/>
                </a:solidFill>
                <a:latin typeface="PT Sans" pitchFamily="34" charset="0"/>
                <a:ea typeface="PT Sans" pitchFamily="34" charset="-122"/>
                <a:cs typeface="PT Sans" pitchFamily="34" charset="-120"/>
              </a:rPr>
              <a:t>SSIM</a:t>
            </a:r>
            <a:r>
              <a:rPr lang="en-US" sz="950" dirty="0">
                <a:solidFill>
                  <a:srgbClr val="FFFFFF"/>
                </a:solidFill>
                <a:latin typeface="PT Sans" pitchFamily="34" charset="0"/>
                <a:ea typeface="PT Sans" pitchFamily="34" charset="-122"/>
                <a:cs typeface="PT Sans" pitchFamily="34" charset="-120"/>
              </a:rPr>
              <a:t> (Pixel &amp; Structural Similarity)</a:t>
            </a:r>
            <a:endParaRPr lang="en-US" sz="950" dirty="0"/>
          </a:p>
        </p:txBody>
      </p:sp>
      <p:sp>
        <p:nvSpPr>
          <p:cNvPr id="15" name="Shape 12"/>
          <p:cNvSpPr/>
          <p:nvPr/>
        </p:nvSpPr>
        <p:spPr>
          <a:xfrm>
            <a:off x="6803469" y="2906911"/>
            <a:ext cx="7153156" cy="365403"/>
          </a:xfrm>
          <a:prstGeom prst="rect">
            <a:avLst/>
          </a:prstGeom>
          <a:solidFill>
            <a:srgbClr val="000000">
              <a:alpha val="4000"/>
            </a:srgbClr>
          </a:solidFill>
          <a:ln/>
        </p:spPr>
      </p:sp>
      <p:sp>
        <p:nvSpPr>
          <p:cNvPr id="16" name="Text 13"/>
          <p:cNvSpPr/>
          <p:nvPr/>
        </p:nvSpPr>
        <p:spPr>
          <a:xfrm>
            <a:off x="6928604" y="2989540"/>
            <a:ext cx="1892022" cy="200144"/>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Perceptual Quality</a:t>
            </a:r>
            <a:endParaRPr lang="en-US" sz="950" dirty="0"/>
          </a:p>
        </p:txBody>
      </p:sp>
      <p:sp>
        <p:nvSpPr>
          <p:cNvPr id="17" name="Text 14"/>
          <p:cNvSpPr/>
          <p:nvPr/>
        </p:nvSpPr>
        <p:spPr>
          <a:xfrm>
            <a:off x="9078278" y="2989540"/>
            <a:ext cx="4753332" cy="200144"/>
          </a:xfrm>
          <a:prstGeom prst="rect">
            <a:avLst/>
          </a:prstGeom>
          <a:noFill/>
          <a:ln/>
        </p:spPr>
        <p:txBody>
          <a:bodyPr wrap="none" lIns="0" tIns="0" rIns="0" bIns="0" rtlCol="0" anchor="t"/>
          <a:lstStyle/>
          <a:p>
            <a:pPr marL="0" indent="0" algn="l">
              <a:lnSpc>
                <a:spcPts val="1550"/>
              </a:lnSpc>
              <a:buNone/>
            </a:pPr>
            <a:r>
              <a:rPr lang="en-US" sz="950" dirty="0">
                <a:solidFill>
                  <a:srgbClr val="FF6BD8"/>
                </a:solidFill>
                <a:latin typeface="PT Sans" pitchFamily="34" charset="0"/>
                <a:ea typeface="PT Sans" pitchFamily="34" charset="-122"/>
                <a:cs typeface="PT Sans" pitchFamily="34" charset="-120"/>
              </a:rPr>
              <a:t>LPIPS</a:t>
            </a:r>
            <a:r>
              <a:rPr lang="en-US" sz="950" dirty="0">
                <a:solidFill>
                  <a:srgbClr val="FFFFFF"/>
                </a:solidFill>
                <a:latin typeface="PT Sans" pitchFamily="34" charset="0"/>
                <a:ea typeface="PT Sans" pitchFamily="34" charset="-122"/>
                <a:cs typeface="PT Sans" pitchFamily="34" charset="-120"/>
              </a:rPr>
              <a:t> (Learned Perceptual Image Patch Similarity), </a:t>
            </a:r>
            <a:r>
              <a:rPr lang="en-US" sz="950" dirty="0">
                <a:solidFill>
                  <a:srgbClr val="FF6BD8"/>
                </a:solidFill>
                <a:latin typeface="PT Sans" pitchFamily="34" charset="0"/>
                <a:ea typeface="PT Sans" pitchFamily="34" charset="-122"/>
                <a:cs typeface="PT Sans" pitchFamily="34" charset="-120"/>
              </a:rPr>
              <a:t>FID</a:t>
            </a:r>
            <a:r>
              <a:rPr lang="en-US" sz="950" dirty="0">
                <a:solidFill>
                  <a:srgbClr val="FFFFFF"/>
                </a:solidFill>
                <a:latin typeface="PT Sans" pitchFamily="34" charset="0"/>
                <a:ea typeface="PT Sans" pitchFamily="34" charset="-122"/>
                <a:cs typeface="PT Sans" pitchFamily="34" charset="-120"/>
              </a:rPr>
              <a:t> (Fréchet Inception Distance)</a:t>
            </a:r>
            <a:endParaRPr lang="en-US" sz="950" dirty="0"/>
          </a:p>
        </p:txBody>
      </p:sp>
      <p:sp>
        <p:nvSpPr>
          <p:cNvPr id="18" name="Shape 15"/>
          <p:cNvSpPr/>
          <p:nvPr/>
        </p:nvSpPr>
        <p:spPr>
          <a:xfrm>
            <a:off x="6803469" y="3272314"/>
            <a:ext cx="7153156" cy="365403"/>
          </a:xfrm>
          <a:prstGeom prst="rect">
            <a:avLst/>
          </a:prstGeom>
          <a:solidFill>
            <a:srgbClr val="FFFFFF">
              <a:alpha val="4000"/>
            </a:srgbClr>
          </a:solidFill>
          <a:ln/>
        </p:spPr>
      </p:sp>
      <p:sp>
        <p:nvSpPr>
          <p:cNvPr id="19" name="Text 16"/>
          <p:cNvSpPr/>
          <p:nvPr/>
        </p:nvSpPr>
        <p:spPr>
          <a:xfrm>
            <a:off x="6928604" y="3354943"/>
            <a:ext cx="1892022" cy="200144"/>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Subjective Assessment</a:t>
            </a:r>
            <a:endParaRPr lang="en-US" sz="950" dirty="0"/>
          </a:p>
        </p:txBody>
      </p:sp>
      <p:sp>
        <p:nvSpPr>
          <p:cNvPr id="20" name="Text 17"/>
          <p:cNvSpPr/>
          <p:nvPr/>
        </p:nvSpPr>
        <p:spPr>
          <a:xfrm>
            <a:off x="9078278" y="3354943"/>
            <a:ext cx="4753332" cy="200144"/>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Visual Inspection, Small-Scale User Studies (Coherence, Artifacts, Realism)</a:t>
            </a:r>
            <a:endParaRPr lang="en-US" sz="950" dirty="0"/>
          </a:p>
        </p:txBody>
      </p:sp>
      <p:sp>
        <p:nvSpPr>
          <p:cNvPr id="21" name="Shape 18"/>
          <p:cNvSpPr/>
          <p:nvPr/>
        </p:nvSpPr>
        <p:spPr>
          <a:xfrm>
            <a:off x="6795849" y="3786068"/>
            <a:ext cx="7168396" cy="531376"/>
          </a:xfrm>
          <a:prstGeom prst="roundRect">
            <a:avLst>
              <a:gd name="adj" fmla="val 35316"/>
            </a:avLst>
          </a:prstGeom>
          <a:solidFill>
            <a:srgbClr val="483304"/>
          </a:solidFill>
          <a:ln/>
        </p:spPr>
      </p:sp>
      <p:pic>
        <p:nvPicPr>
          <p:cNvPr id="22" name="Image 1" descr="preencoded.png"/>
          <p:cNvPicPr>
            <a:picLocks noChangeAspect="1"/>
          </p:cNvPicPr>
          <p:nvPr/>
        </p:nvPicPr>
        <p:blipFill>
          <a:blip r:embed="rId4"/>
          <a:stretch>
            <a:fillRect/>
          </a:stretch>
        </p:blipFill>
        <p:spPr>
          <a:xfrm>
            <a:off x="6920865" y="3977640"/>
            <a:ext cx="156329" cy="125016"/>
          </a:xfrm>
          <a:prstGeom prst="rect">
            <a:avLst/>
          </a:prstGeom>
        </p:spPr>
      </p:pic>
      <p:sp>
        <p:nvSpPr>
          <p:cNvPr id="23" name="Text 19"/>
          <p:cNvSpPr/>
          <p:nvPr/>
        </p:nvSpPr>
        <p:spPr>
          <a:xfrm>
            <a:off x="7202210" y="3942278"/>
            <a:ext cx="6637020" cy="200144"/>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PT Sans" pitchFamily="34" charset="0"/>
                <a:ea typeface="PT Sans" pitchFamily="34" charset="-122"/>
                <a:cs typeface="PT Sans" pitchFamily="34" charset="-120"/>
              </a:rPr>
              <a:t>LPIPS and FID are critical for assessing the human perception of realism, moving beyond simple pixel matching errors.</a:t>
            </a:r>
            <a:endParaRPr lang="en-US" sz="950" dirty="0"/>
          </a:p>
        </p:txBody>
      </p:sp>
      <p:grpSp>
        <p:nvGrpSpPr>
          <p:cNvPr id="32" name="Group 31">
            <a:extLst>
              <a:ext uri="{FF2B5EF4-FFF2-40B4-BE49-F238E27FC236}">
                <a16:creationId xmlns:a16="http://schemas.microsoft.com/office/drawing/2014/main" id="{6336971B-44CE-A38D-60A2-1B44AE58608E}"/>
              </a:ext>
            </a:extLst>
          </p:cNvPr>
          <p:cNvGrpSpPr/>
          <p:nvPr/>
        </p:nvGrpSpPr>
        <p:grpSpPr>
          <a:xfrm>
            <a:off x="12534817" y="7696709"/>
            <a:ext cx="1971000" cy="430920"/>
            <a:chOff x="12534817" y="7696709"/>
            <a:chExt cx="1971000" cy="430920"/>
          </a:xfrm>
        </p:grpSpPr>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88BDFE76-A102-D52C-D05C-F484A0743B4F}"/>
                    </a:ext>
                  </a:extLst>
                </p14:cNvPr>
                <p14:cNvContentPartPr/>
                <p14:nvPr/>
              </p14:nvContentPartPr>
              <p14:xfrm>
                <a:off x="12836137" y="7776629"/>
                <a:ext cx="1669680" cy="327600"/>
              </p14:xfrm>
            </p:contentPart>
          </mc:Choice>
          <mc:Fallback>
            <p:pic>
              <p:nvPicPr>
                <p:cNvPr id="24" name="Ink 23">
                  <a:extLst>
                    <a:ext uri="{FF2B5EF4-FFF2-40B4-BE49-F238E27FC236}">
                      <a16:creationId xmlns:a16="http://schemas.microsoft.com/office/drawing/2014/main" id="{88BDFE76-A102-D52C-D05C-F484A0743B4F}"/>
                    </a:ext>
                  </a:extLst>
                </p:cNvPr>
                <p:cNvPicPr/>
                <p:nvPr/>
              </p:nvPicPr>
              <p:blipFill>
                <a:blip r:embed="rId6"/>
                <a:stretch>
                  <a:fillRect/>
                </a:stretch>
              </p:blipFill>
              <p:spPr>
                <a:xfrm>
                  <a:off x="12773137" y="7713989"/>
                  <a:ext cx="179532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52A81600-6EF3-AF8A-1513-DF84EE36A5E0}"/>
                    </a:ext>
                  </a:extLst>
                </p14:cNvPr>
                <p14:cNvContentPartPr/>
                <p14:nvPr/>
              </p14:nvContentPartPr>
              <p14:xfrm>
                <a:off x="12846937" y="7753949"/>
                <a:ext cx="302400" cy="363240"/>
              </p14:xfrm>
            </p:contentPart>
          </mc:Choice>
          <mc:Fallback>
            <p:pic>
              <p:nvPicPr>
                <p:cNvPr id="25" name="Ink 24">
                  <a:extLst>
                    <a:ext uri="{FF2B5EF4-FFF2-40B4-BE49-F238E27FC236}">
                      <a16:creationId xmlns:a16="http://schemas.microsoft.com/office/drawing/2014/main" id="{52A81600-6EF3-AF8A-1513-DF84EE36A5E0}"/>
                    </a:ext>
                  </a:extLst>
                </p:cNvPr>
                <p:cNvPicPr/>
                <p:nvPr/>
              </p:nvPicPr>
              <p:blipFill>
                <a:blip r:embed="rId8"/>
                <a:stretch>
                  <a:fillRect/>
                </a:stretch>
              </p:blipFill>
              <p:spPr>
                <a:xfrm>
                  <a:off x="12783937" y="7690949"/>
                  <a:ext cx="42804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3C846A97-9540-97AD-3454-C8806383706D}"/>
                    </a:ext>
                  </a:extLst>
                </p14:cNvPr>
                <p14:cNvContentPartPr/>
                <p14:nvPr/>
              </p14:nvContentPartPr>
              <p14:xfrm>
                <a:off x="13017217" y="7814429"/>
                <a:ext cx="51840" cy="311400"/>
              </p14:xfrm>
            </p:contentPart>
          </mc:Choice>
          <mc:Fallback>
            <p:pic>
              <p:nvPicPr>
                <p:cNvPr id="26" name="Ink 25">
                  <a:extLst>
                    <a:ext uri="{FF2B5EF4-FFF2-40B4-BE49-F238E27FC236}">
                      <a16:creationId xmlns:a16="http://schemas.microsoft.com/office/drawing/2014/main" id="{3C846A97-9540-97AD-3454-C8806383706D}"/>
                    </a:ext>
                  </a:extLst>
                </p:cNvPr>
                <p:cNvPicPr/>
                <p:nvPr/>
              </p:nvPicPr>
              <p:blipFill>
                <a:blip r:embed="rId10"/>
                <a:stretch>
                  <a:fillRect/>
                </a:stretch>
              </p:blipFill>
              <p:spPr>
                <a:xfrm>
                  <a:off x="12954217" y="7751789"/>
                  <a:ext cx="17748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2D9B5B38-1022-8E5C-8448-1B5FFFBE9ECE}"/>
                    </a:ext>
                  </a:extLst>
                </p14:cNvPr>
                <p14:cNvContentPartPr/>
                <p14:nvPr/>
              </p14:nvContentPartPr>
              <p14:xfrm>
                <a:off x="13021177" y="7801109"/>
                <a:ext cx="222840" cy="261000"/>
              </p14:xfrm>
            </p:contentPart>
          </mc:Choice>
          <mc:Fallback>
            <p:pic>
              <p:nvPicPr>
                <p:cNvPr id="28" name="Ink 27">
                  <a:extLst>
                    <a:ext uri="{FF2B5EF4-FFF2-40B4-BE49-F238E27FC236}">
                      <a16:creationId xmlns:a16="http://schemas.microsoft.com/office/drawing/2014/main" id="{2D9B5B38-1022-8E5C-8448-1B5FFFBE9ECE}"/>
                    </a:ext>
                  </a:extLst>
                </p:cNvPr>
                <p:cNvPicPr/>
                <p:nvPr/>
              </p:nvPicPr>
              <p:blipFill>
                <a:blip r:embed="rId12"/>
                <a:stretch>
                  <a:fillRect/>
                </a:stretch>
              </p:blipFill>
              <p:spPr>
                <a:xfrm>
                  <a:off x="12958537" y="7738469"/>
                  <a:ext cx="34848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FC327312-B377-5C8F-420F-5546F2B2E9D6}"/>
                    </a:ext>
                  </a:extLst>
                </p14:cNvPr>
                <p14:cNvContentPartPr/>
                <p14:nvPr/>
              </p14:nvContentPartPr>
              <p14:xfrm>
                <a:off x="12534817" y="7696709"/>
                <a:ext cx="1732320" cy="137880"/>
              </p14:xfrm>
            </p:contentPart>
          </mc:Choice>
          <mc:Fallback>
            <p:pic>
              <p:nvPicPr>
                <p:cNvPr id="29" name="Ink 28">
                  <a:extLst>
                    <a:ext uri="{FF2B5EF4-FFF2-40B4-BE49-F238E27FC236}">
                      <a16:creationId xmlns:a16="http://schemas.microsoft.com/office/drawing/2014/main" id="{FC327312-B377-5C8F-420F-5546F2B2E9D6}"/>
                    </a:ext>
                  </a:extLst>
                </p:cNvPr>
                <p:cNvPicPr/>
                <p:nvPr/>
              </p:nvPicPr>
              <p:blipFill>
                <a:blip r:embed="rId14"/>
                <a:stretch>
                  <a:fillRect/>
                </a:stretch>
              </p:blipFill>
              <p:spPr>
                <a:xfrm>
                  <a:off x="12472177" y="7634069"/>
                  <a:ext cx="18579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Ink 30">
                  <a:extLst>
                    <a:ext uri="{FF2B5EF4-FFF2-40B4-BE49-F238E27FC236}">
                      <a16:creationId xmlns:a16="http://schemas.microsoft.com/office/drawing/2014/main" id="{A93094DA-6F75-4ADF-0454-CF1FAFC68316}"/>
                    </a:ext>
                  </a:extLst>
                </p14:cNvPr>
                <p14:cNvContentPartPr/>
                <p14:nvPr/>
              </p14:nvContentPartPr>
              <p14:xfrm>
                <a:off x="12766657" y="8034029"/>
                <a:ext cx="785880" cy="93600"/>
              </p14:xfrm>
            </p:contentPart>
          </mc:Choice>
          <mc:Fallback>
            <p:pic>
              <p:nvPicPr>
                <p:cNvPr id="31" name="Ink 30">
                  <a:extLst>
                    <a:ext uri="{FF2B5EF4-FFF2-40B4-BE49-F238E27FC236}">
                      <a16:creationId xmlns:a16="http://schemas.microsoft.com/office/drawing/2014/main" id="{A93094DA-6F75-4ADF-0454-CF1FAFC68316}"/>
                    </a:ext>
                  </a:extLst>
                </p:cNvPr>
                <p:cNvPicPr/>
                <p:nvPr/>
              </p:nvPicPr>
              <p:blipFill>
                <a:blip r:embed="rId16"/>
                <a:stretch>
                  <a:fillRect/>
                </a:stretch>
              </p:blipFill>
              <p:spPr>
                <a:xfrm>
                  <a:off x="12703657" y="7971389"/>
                  <a:ext cx="911520" cy="21924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3317" y="647938"/>
            <a:ext cx="5774769" cy="387310"/>
          </a:xfrm>
          <a:prstGeom prst="rect">
            <a:avLst/>
          </a:prstGeom>
          <a:noFill/>
          <a:ln/>
        </p:spPr>
        <p:txBody>
          <a:bodyPr wrap="none" lIns="0" tIns="0" rIns="0" bIns="0" rtlCol="0" anchor="t"/>
          <a:lstStyle/>
          <a:p>
            <a:pPr marL="0" indent="0" algn="l">
              <a:lnSpc>
                <a:spcPts val="3050"/>
              </a:lnSpc>
              <a:buNone/>
            </a:pPr>
            <a:r>
              <a:rPr lang="en-US" sz="2400" dirty="0">
                <a:solidFill>
                  <a:srgbClr val="FFFFFF"/>
                </a:solidFill>
                <a:latin typeface="Nunito Semi Bold" pitchFamily="34" charset="0"/>
                <a:ea typeface="Nunito Semi Bold" pitchFamily="34" charset="-122"/>
                <a:cs typeface="Nunito Semi Bold" pitchFamily="34" charset="-120"/>
              </a:rPr>
              <a:t>Project Timeline: A Six-Month Deep Dive</a:t>
            </a:r>
            <a:endParaRPr lang="en-US" sz="2400" dirty="0"/>
          </a:p>
        </p:txBody>
      </p:sp>
      <p:sp>
        <p:nvSpPr>
          <p:cNvPr id="3" name="Text 1"/>
          <p:cNvSpPr/>
          <p:nvPr/>
        </p:nvSpPr>
        <p:spPr>
          <a:xfrm>
            <a:off x="823317" y="1364575"/>
            <a:ext cx="12983766" cy="263366"/>
          </a:xfrm>
          <a:prstGeom prst="rect">
            <a:avLst/>
          </a:prstGeom>
          <a:noFill/>
          <a:ln/>
        </p:spPr>
        <p:txBody>
          <a:bodyPr wrap="non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This project is scheduled for six months, broken down into distinct, measurable milestones to ensure steady progress and timely completion.</a:t>
            </a:r>
            <a:endParaRPr lang="en-US" sz="1250" dirty="0"/>
          </a:p>
        </p:txBody>
      </p:sp>
      <p:sp>
        <p:nvSpPr>
          <p:cNvPr id="4" name="Shape 2"/>
          <p:cNvSpPr/>
          <p:nvPr/>
        </p:nvSpPr>
        <p:spPr>
          <a:xfrm>
            <a:off x="7303770" y="1813084"/>
            <a:ext cx="22860" cy="5768459"/>
          </a:xfrm>
          <a:prstGeom prst="roundRect">
            <a:avLst>
              <a:gd name="adj" fmla="val 1080508"/>
            </a:avLst>
          </a:prstGeom>
          <a:solidFill>
            <a:srgbClr val="FFFFFF">
              <a:alpha val="24000"/>
            </a:srgbClr>
          </a:solidFill>
          <a:ln/>
        </p:spPr>
      </p:sp>
      <p:sp>
        <p:nvSpPr>
          <p:cNvPr id="5" name="Shape 3"/>
          <p:cNvSpPr/>
          <p:nvPr/>
        </p:nvSpPr>
        <p:spPr>
          <a:xfrm>
            <a:off x="7008733" y="1986796"/>
            <a:ext cx="329327" cy="22860"/>
          </a:xfrm>
          <a:prstGeom prst="roundRect">
            <a:avLst>
              <a:gd name="adj" fmla="val 1080508"/>
            </a:avLst>
          </a:prstGeom>
          <a:solidFill>
            <a:srgbClr val="D89A13"/>
          </a:solidFill>
          <a:ln/>
        </p:spPr>
      </p:sp>
      <p:sp>
        <p:nvSpPr>
          <p:cNvPr id="6" name="Shape 4"/>
          <p:cNvSpPr/>
          <p:nvPr/>
        </p:nvSpPr>
        <p:spPr>
          <a:xfrm>
            <a:off x="7253466" y="1936492"/>
            <a:ext cx="123468" cy="123468"/>
          </a:xfrm>
          <a:prstGeom prst="roundRect">
            <a:avLst>
              <a:gd name="adj" fmla="val 370298"/>
            </a:avLst>
          </a:prstGeom>
          <a:solidFill>
            <a:srgbClr val="F2B42D"/>
          </a:solidFill>
          <a:ln/>
        </p:spPr>
      </p:sp>
      <p:sp>
        <p:nvSpPr>
          <p:cNvPr id="7" name="Text 5"/>
          <p:cNvSpPr/>
          <p:nvPr/>
        </p:nvSpPr>
        <p:spPr>
          <a:xfrm>
            <a:off x="4719280" y="1869638"/>
            <a:ext cx="1937266" cy="242054"/>
          </a:xfrm>
          <a:prstGeom prst="rect">
            <a:avLst/>
          </a:prstGeom>
          <a:noFill/>
          <a:ln/>
        </p:spPr>
        <p:txBody>
          <a:bodyPr wrap="none" lIns="0" tIns="0" rIns="0" bIns="0" rtlCol="0" anchor="t"/>
          <a:lstStyle/>
          <a:p>
            <a:pPr marL="0" indent="0" algn="r">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M1: Setup &amp; Baseline</a:t>
            </a:r>
            <a:endParaRPr lang="en-US" sz="1500" dirty="0"/>
          </a:p>
        </p:txBody>
      </p:sp>
      <p:sp>
        <p:nvSpPr>
          <p:cNvPr id="8" name="Text 6"/>
          <p:cNvSpPr/>
          <p:nvPr/>
        </p:nvSpPr>
        <p:spPr>
          <a:xfrm>
            <a:off x="823317" y="2210395"/>
            <a:ext cx="5833229" cy="526733"/>
          </a:xfrm>
          <a:prstGeom prst="rect">
            <a:avLst/>
          </a:prstGeom>
          <a:noFill/>
          <a:ln/>
        </p:spPr>
        <p:txBody>
          <a:bodyPr wrap="square" lIns="0" tIns="0" rIns="0" bIns="0" rtlCol="0" anchor="t"/>
          <a:lstStyle/>
          <a:p>
            <a:pPr marL="0" indent="0" algn="r">
              <a:lnSpc>
                <a:spcPts val="2050"/>
              </a:lnSpc>
              <a:buNone/>
            </a:pPr>
            <a:r>
              <a:rPr lang="en-US" sz="1250" dirty="0">
                <a:solidFill>
                  <a:srgbClr val="FFFFFF"/>
                </a:solidFill>
                <a:latin typeface="PT Sans" pitchFamily="34" charset="0"/>
                <a:ea typeface="PT Sans" pitchFamily="34" charset="-122"/>
                <a:cs typeface="PT Sans" pitchFamily="34" charset="-120"/>
              </a:rPr>
              <a:t>Literature Review, Dataset Preparation, Basic DDPM/LDM Implementation on simple rectangular masks.</a:t>
            </a:r>
            <a:endParaRPr lang="en-US" sz="1250" dirty="0"/>
          </a:p>
        </p:txBody>
      </p:sp>
      <p:sp>
        <p:nvSpPr>
          <p:cNvPr id="9" name="Shape 7"/>
          <p:cNvSpPr/>
          <p:nvPr/>
        </p:nvSpPr>
        <p:spPr>
          <a:xfrm>
            <a:off x="7292340" y="2974777"/>
            <a:ext cx="329327" cy="22860"/>
          </a:xfrm>
          <a:prstGeom prst="roundRect">
            <a:avLst>
              <a:gd name="adj" fmla="val 1080508"/>
            </a:avLst>
          </a:prstGeom>
          <a:solidFill>
            <a:srgbClr val="F05B77"/>
          </a:solidFill>
          <a:ln/>
        </p:spPr>
      </p:sp>
      <p:sp>
        <p:nvSpPr>
          <p:cNvPr id="10" name="Shape 8"/>
          <p:cNvSpPr/>
          <p:nvPr/>
        </p:nvSpPr>
        <p:spPr>
          <a:xfrm>
            <a:off x="7253466" y="2924473"/>
            <a:ext cx="123468" cy="123468"/>
          </a:xfrm>
          <a:prstGeom prst="roundRect">
            <a:avLst>
              <a:gd name="adj" fmla="val 370298"/>
            </a:avLst>
          </a:prstGeom>
          <a:solidFill>
            <a:srgbClr val="D7425E"/>
          </a:solidFill>
          <a:ln/>
        </p:spPr>
      </p:sp>
      <p:sp>
        <p:nvSpPr>
          <p:cNvPr id="11" name="Text 9"/>
          <p:cNvSpPr/>
          <p:nvPr/>
        </p:nvSpPr>
        <p:spPr>
          <a:xfrm>
            <a:off x="7973854" y="2857619"/>
            <a:ext cx="2529245" cy="242054"/>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M2: Architecture Refinement</a:t>
            </a:r>
            <a:endParaRPr lang="en-US" sz="1500" dirty="0"/>
          </a:p>
        </p:txBody>
      </p:sp>
      <p:sp>
        <p:nvSpPr>
          <p:cNvPr id="12" name="Text 10"/>
          <p:cNvSpPr/>
          <p:nvPr/>
        </p:nvSpPr>
        <p:spPr>
          <a:xfrm>
            <a:off x="7973854" y="3198376"/>
            <a:ext cx="5833229" cy="526733"/>
          </a:xfrm>
          <a:prstGeom prst="rect">
            <a:avLst/>
          </a:prstGeom>
          <a:noFill/>
          <a:ln/>
        </p:spPr>
        <p:txBody>
          <a:bodyPr wrap="squar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Inpainting-specific architecture design, initial training, and preliminary quantitative metric analysis (PSNR, SSIM).</a:t>
            </a:r>
            <a:endParaRPr lang="en-US" sz="1250" dirty="0"/>
          </a:p>
        </p:txBody>
      </p:sp>
      <p:sp>
        <p:nvSpPr>
          <p:cNvPr id="13" name="Shape 11"/>
          <p:cNvSpPr/>
          <p:nvPr/>
        </p:nvSpPr>
        <p:spPr>
          <a:xfrm>
            <a:off x="7008733" y="3826312"/>
            <a:ext cx="329327" cy="22860"/>
          </a:xfrm>
          <a:prstGeom prst="roundRect">
            <a:avLst>
              <a:gd name="adj" fmla="val 1080508"/>
            </a:avLst>
          </a:prstGeom>
          <a:solidFill>
            <a:srgbClr val="C35E44"/>
          </a:solidFill>
          <a:ln/>
        </p:spPr>
      </p:sp>
      <p:sp>
        <p:nvSpPr>
          <p:cNvPr id="14" name="Shape 12"/>
          <p:cNvSpPr/>
          <p:nvPr/>
        </p:nvSpPr>
        <p:spPr>
          <a:xfrm>
            <a:off x="7253466" y="3776008"/>
            <a:ext cx="123468" cy="123468"/>
          </a:xfrm>
          <a:prstGeom prst="roundRect">
            <a:avLst>
              <a:gd name="adj" fmla="val 370298"/>
            </a:avLst>
          </a:prstGeom>
          <a:solidFill>
            <a:srgbClr val="DD785E"/>
          </a:solidFill>
          <a:ln/>
        </p:spPr>
      </p:sp>
      <p:sp>
        <p:nvSpPr>
          <p:cNvPr id="15" name="Text 13"/>
          <p:cNvSpPr/>
          <p:nvPr/>
        </p:nvSpPr>
        <p:spPr>
          <a:xfrm>
            <a:off x="4719280" y="3709154"/>
            <a:ext cx="1937266" cy="242054"/>
          </a:xfrm>
          <a:prstGeom prst="rect">
            <a:avLst/>
          </a:prstGeom>
          <a:noFill/>
          <a:ln/>
        </p:spPr>
        <p:txBody>
          <a:bodyPr wrap="none" lIns="0" tIns="0" rIns="0" bIns="0" rtlCol="0" anchor="t"/>
          <a:lstStyle/>
          <a:p>
            <a:pPr marL="0" indent="0" algn="r">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M3: Irregular Masking</a:t>
            </a:r>
            <a:endParaRPr lang="en-US" sz="1500" dirty="0"/>
          </a:p>
        </p:txBody>
      </p:sp>
      <p:sp>
        <p:nvSpPr>
          <p:cNvPr id="16" name="Text 14"/>
          <p:cNvSpPr/>
          <p:nvPr/>
        </p:nvSpPr>
        <p:spPr>
          <a:xfrm>
            <a:off x="823317" y="4049911"/>
            <a:ext cx="5833229" cy="526733"/>
          </a:xfrm>
          <a:prstGeom prst="rect">
            <a:avLst/>
          </a:prstGeom>
          <a:noFill/>
          <a:ln/>
        </p:spPr>
        <p:txBody>
          <a:bodyPr wrap="square" lIns="0" tIns="0" rIns="0" bIns="0" rtlCol="0" anchor="t"/>
          <a:lstStyle/>
          <a:p>
            <a:pPr marL="0" indent="0" algn="r">
              <a:lnSpc>
                <a:spcPts val="2050"/>
              </a:lnSpc>
              <a:buNone/>
            </a:pPr>
            <a:r>
              <a:rPr lang="en-US" sz="1250" dirty="0">
                <a:solidFill>
                  <a:srgbClr val="FFFFFF"/>
                </a:solidFill>
                <a:latin typeface="PT Sans" pitchFamily="34" charset="0"/>
                <a:ea typeface="PT Sans" pitchFamily="34" charset="-122"/>
                <a:cs typeface="PT Sans" pitchFamily="34" charset="-120"/>
              </a:rPr>
              <a:t>Implementation of advanced, diverse mask handling strategies and iterative model improvements for coherence.</a:t>
            </a:r>
            <a:endParaRPr lang="en-US" sz="1250" dirty="0"/>
          </a:p>
        </p:txBody>
      </p:sp>
      <p:sp>
        <p:nvSpPr>
          <p:cNvPr id="17" name="Shape 15"/>
          <p:cNvSpPr/>
          <p:nvPr/>
        </p:nvSpPr>
        <p:spPr>
          <a:xfrm>
            <a:off x="7292340" y="4677966"/>
            <a:ext cx="329327" cy="22860"/>
          </a:xfrm>
          <a:prstGeom prst="roundRect">
            <a:avLst>
              <a:gd name="adj" fmla="val 1080508"/>
            </a:avLst>
          </a:prstGeom>
          <a:solidFill>
            <a:srgbClr val="2E8EC8"/>
          </a:solidFill>
          <a:ln/>
        </p:spPr>
      </p:sp>
      <p:sp>
        <p:nvSpPr>
          <p:cNvPr id="18" name="Shape 16"/>
          <p:cNvSpPr/>
          <p:nvPr/>
        </p:nvSpPr>
        <p:spPr>
          <a:xfrm>
            <a:off x="7253466" y="4627662"/>
            <a:ext cx="123468" cy="123468"/>
          </a:xfrm>
          <a:prstGeom prst="roundRect">
            <a:avLst>
              <a:gd name="adj" fmla="val 370298"/>
            </a:avLst>
          </a:prstGeom>
          <a:solidFill>
            <a:srgbClr val="48A8E2"/>
          </a:solidFill>
          <a:ln/>
        </p:spPr>
      </p:sp>
      <p:sp>
        <p:nvSpPr>
          <p:cNvPr id="19" name="Text 17"/>
          <p:cNvSpPr/>
          <p:nvPr/>
        </p:nvSpPr>
        <p:spPr>
          <a:xfrm>
            <a:off x="7973854" y="4560808"/>
            <a:ext cx="2125028" cy="242054"/>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M4: Optimization &amp; Eval</a:t>
            </a:r>
            <a:endParaRPr lang="en-US" sz="1500" dirty="0"/>
          </a:p>
        </p:txBody>
      </p:sp>
      <p:sp>
        <p:nvSpPr>
          <p:cNvPr id="20" name="Text 18"/>
          <p:cNvSpPr/>
          <p:nvPr/>
        </p:nvSpPr>
        <p:spPr>
          <a:xfrm>
            <a:off x="7973854" y="4901565"/>
            <a:ext cx="5833229" cy="526733"/>
          </a:xfrm>
          <a:prstGeom prst="rect">
            <a:avLst/>
          </a:prstGeom>
          <a:noFill/>
          <a:ln/>
        </p:spPr>
        <p:txBody>
          <a:bodyPr wrap="squar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Integration of Accelerated Sampling techniques (DDIM, etc.) and comprehensive quantitative assessment (LPIPS, FID).</a:t>
            </a:r>
            <a:endParaRPr lang="en-US" sz="1250" dirty="0"/>
          </a:p>
        </p:txBody>
      </p:sp>
      <p:sp>
        <p:nvSpPr>
          <p:cNvPr id="21" name="Shape 19"/>
          <p:cNvSpPr/>
          <p:nvPr/>
        </p:nvSpPr>
        <p:spPr>
          <a:xfrm>
            <a:off x="7008733" y="5529620"/>
            <a:ext cx="329327" cy="22860"/>
          </a:xfrm>
          <a:prstGeom prst="roundRect">
            <a:avLst>
              <a:gd name="adj" fmla="val 1080508"/>
            </a:avLst>
          </a:prstGeom>
          <a:solidFill>
            <a:srgbClr val="3F918F"/>
          </a:solidFill>
          <a:ln/>
        </p:spPr>
      </p:sp>
      <p:sp>
        <p:nvSpPr>
          <p:cNvPr id="22" name="Shape 20"/>
          <p:cNvSpPr/>
          <p:nvPr/>
        </p:nvSpPr>
        <p:spPr>
          <a:xfrm>
            <a:off x="7253466" y="5479316"/>
            <a:ext cx="123468" cy="123468"/>
          </a:xfrm>
          <a:prstGeom prst="roundRect">
            <a:avLst>
              <a:gd name="adj" fmla="val 370298"/>
            </a:avLst>
          </a:prstGeom>
          <a:solidFill>
            <a:srgbClr val="59ABA9"/>
          </a:solidFill>
          <a:ln/>
        </p:spPr>
      </p:sp>
      <p:sp>
        <p:nvSpPr>
          <p:cNvPr id="23" name="Text 21"/>
          <p:cNvSpPr/>
          <p:nvPr/>
        </p:nvSpPr>
        <p:spPr>
          <a:xfrm>
            <a:off x="4664393" y="5412462"/>
            <a:ext cx="1992154" cy="242054"/>
          </a:xfrm>
          <a:prstGeom prst="rect">
            <a:avLst/>
          </a:prstGeom>
          <a:noFill/>
          <a:ln/>
        </p:spPr>
        <p:txBody>
          <a:bodyPr wrap="none" lIns="0" tIns="0" rIns="0" bIns="0" rtlCol="0" anchor="t"/>
          <a:lstStyle/>
          <a:p>
            <a:pPr marL="0" indent="0" algn="r">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M5: SOTA Comparison</a:t>
            </a:r>
            <a:endParaRPr lang="en-US" sz="1500" dirty="0"/>
          </a:p>
        </p:txBody>
      </p:sp>
      <p:sp>
        <p:nvSpPr>
          <p:cNvPr id="24" name="Text 22"/>
          <p:cNvSpPr/>
          <p:nvPr/>
        </p:nvSpPr>
        <p:spPr>
          <a:xfrm>
            <a:off x="823317" y="5753219"/>
            <a:ext cx="5833229" cy="526733"/>
          </a:xfrm>
          <a:prstGeom prst="rect">
            <a:avLst/>
          </a:prstGeom>
          <a:noFill/>
          <a:ln/>
        </p:spPr>
        <p:txBody>
          <a:bodyPr wrap="square" lIns="0" tIns="0" rIns="0" bIns="0" rtlCol="0" anchor="t"/>
          <a:lstStyle/>
          <a:p>
            <a:pPr marL="0" indent="0" algn="r">
              <a:lnSpc>
                <a:spcPts val="2050"/>
              </a:lnSpc>
              <a:buNone/>
            </a:pPr>
            <a:r>
              <a:rPr lang="en-US" sz="1250" dirty="0">
                <a:solidFill>
                  <a:srgbClr val="FFFFFF"/>
                </a:solidFill>
                <a:latin typeface="PT Sans" pitchFamily="34" charset="0"/>
                <a:ea typeface="PT Sans" pitchFamily="34" charset="-122"/>
                <a:cs typeface="PT Sans" pitchFamily="34" charset="-120"/>
              </a:rPr>
              <a:t>Final model fine-tuning, rigorous comparative analysis against leading methods, and preparation for qualitative user studies.</a:t>
            </a:r>
            <a:endParaRPr lang="en-US" sz="1250" dirty="0"/>
          </a:p>
        </p:txBody>
      </p:sp>
      <p:sp>
        <p:nvSpPr>
          <p:cNvPr id="25" name="Shape 23"/>
          <p:cNvSpPr/>
          <p:nvPr/>
        </p:nvSpPr>
        <p:spPr>
          <a:xfrm>
            <a:off x="7292340" y="6381274"/>
            <a:ext cx="329327" cy="22860"/>
          </a:xfrm>
          <a:prstGeom prst="roundRect">
            <a:avLst>
              <a:gd name="adj" fmla="val 1080508"/>
            </a:avLst>
          </a:prstGeom>
          <a:solidFill>
            <a:srgbClr val="D89A13"/>
          </a:solidFill>
          <a:ln/>
        </p:spPr>
      </p:sp>
      <p:sp>
        <p:nvSpPr>
          <p:cNvPr id="26" name="Shape 24"/>
          <p:cNvSpPr/>
          <p:nvPr/>
        </p:nvSpPr>
        <p:spPr>
          <a:xfrm>
            <a:off x="7253466" y="6330970"/>
            <a:ext cx="123468" cy="123468"/>
          </a:xfrm>
          <a:prstGeom prst="roundRect">
            <a:avLst>
              <a:gd name="adj" fmla="val 370298"/>
            </a:avLst>
          </a:prstGeom>
          <a:solidFill>
            <a:srgbClr val="F2B42D"/>
          </a:solidFill>
          <a:ln/>
        </p:spPr>
      </p:sp>
      <p:sp>
        <p:nvSpPr>
          <p:cNvPr id="27" name="Text 25"/>
          <p:cNvSpPr/>
          <p:nvPr/>
        </p:nvSpPr>
        <p:spPr>
          <a:xfrm>
            <a:off x="7973854" y="6264116"/>
            <a:ext cx="1937266" cy="242054"/>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M6: Finalization</a:t>
            </a:r>
            <a:endParaRPr lang="en-US" sz="1500" dirty="0"/>
          </a:p>
        </p:txBody>
      </p:sp>
      <p:sp>
        <p:nvSpPr>
          <p:cNvPr id="28" name="Text 26"/>
          <p:cNvSpPr/>
          <p:nvPr/>
        </p:nvSpPr>
        <p:spPr>
          <a:xfrm>
            <a:off x="7973854" y="6604873"/>
            <a:ext cx="5833229" cy="526733"/>
          </a:xfrm>
          <a:prstGeom prst="rect">
            <a:avLst/>
          </a:prstGeom>
          <a:noFill/>
          <a:ln/>
        </p:spPr>
        <p:txBody>
          <a:bodyPr wrap="squar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Complete documentation, final technical report generation, and presentation of the demonstrated, high-fidelity framework.</a:t>
            </a:r>
            <a:endParaRPr lang="en-US" sz="1250" dirty="0"/>
          </a:p>
        </p:txBody>
      </p:sp>
      <mc:AlternateContent xmlns:mc="http://schemas.openxmlformats.org/markup-compatibility/2006">
        <mc:Choice xmlns:p14="http://schemas.microsoft.com/office/powerpoint/2010/main" Requires="p14">
          <p:contentPart p14:bwMode="auto" r:id="rId3">
            <p14:nvContentPartPr>
              <p14:cNvPr id="29" name="Ink 28">
                <a:extLst>
                  <a:ext uri="{FF2B5EF4-FFF2-40B4-BE49-F238E27FC236}">
                    <a16:creationId xmlns:a16="http://schemas.microsoft.com/office/drawing/2014/main" id="{70625B8D-1284-2E1F-72BF-6FC1ACBBF277}"/>
                  </a:ext>
                </a:extLst>
              </p14:cNvPr>
              <p14:cNvContentPartPr/>
              <p14:nvPr/>
            </p14:nvContentPartPr>
            <p14:xfrm>
              <a:off x="12905617" y="7811549"/>
              <a:ext cx="1565280" cy="280080"/>
            </p14:xfrm>
          </p:contentPart>
        </mc:Choice>
        <mc:Fallback>
          <p:pic>
            <p:nvPicPr>
              <p:cNvPr id="29" name="Ink 28">
                <a:extLst>
                  <a:ext uri="{FF2B5EF4-FFF2-40B4-BE49-F238E27FC236}">
                    <a16:creationId xmlns:a16="http://schemas.microsoft.com/office/drawing/2014/main" id="{70625B8D-1284-2E1F-72BF-6FC1ACBBF277}"/>
                  </a:ext>
                </a:extLst>
              </p:cNvPr>
              <p:cNvPicPr/>
              <p:nvPr/>
            </p:nvPicPr>
            <p:blipFill>
              <a:blip r:embed="rId4"/>
              <a:stretch>
                <a:fillRect/>
              </a:stretch>
            </p:blipFill>
            <p:spPr>
              <a:xfrm>
                <a:off x="12842617" y="7748549"/>
                <a:ext cx="169092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0" name="Ink 29">
                <a:extLst>
                  <a:ext uri="{FF2B5EF4-FFF2-40B4-BE49-F238E27FC236}">
                    <a16:creationId xmlns:a16="http://schemas.microsoft.com/office/drawing/2014/main" id="{1E55C3DD-D973-5431-9AA9-B44CD7F79718}"/>
                  </a:ext>
                </a:extLst>
              </p14:cNvPr>
              <p14:cNvContentPartPr/>
              <p14:nvPr/>
            </p14:nvContentPartPr>
            <p14:xfrm>
              <a:off x="13055737" y="7903709"/>
              <a:ext cx="1052640" cy="59760"/>
            </p14:xfrm>
          </p:contentPart>
        </mc:Choice>
        <mc:Fallback>
          <p:pic>
            <p:nvPicPr>
              <p:cNvPr id="30" name="Ink 29">
                <a:extLst>
                  <a:ext uri="{FF2B5EF4-FFF2-40B4-BE49-F238E27FC236}">
                    <a16:creationId xmlns:a16="http://schemas.microsoft.com/office/drawing/2014/main" id="{1E55C3DD-D973-5431-9AA9-B44CD7F79718}"/>
                  </a:ext>
                </a:extLst>
              </p:cNvPr>
              <p:cNvPicPr/>
              <p:nvPr/>
            </p:nvPicPr>
            <p:blipFill>
              <a:blip r:embed="rId6"/>
              <a:stretch>
                <a:fillRect/>
              </a:stretch>
            </p:blipFill>
            <p:spPr>
              <a:xfrm>
                <a:off x="12993097" y="7841069"/>
                <a:ext cx="1178280" cy="1854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6734" y="421719"/>
            <a:ext cx="3068360" cy="234553"/>
          </a:xfrm>
          <a:prstGeom prst="rect">
            <a:avLst/>
          </a:prstGeom>
          <a:noFill/>
          <a:ln/>
        </p:spPr>
        <p:txBody>
          <a:bodyPr wrap="none" lIns="0" tIns="0" rIns="0" bIns="0" rtlCol="0" anchor="t"/>
          <a:lstStyle/>
          <a:p>
            <a:pPr marL="0" indent="0" algn="l">
              <a:lnSpc>
                <a:spcPts val="1800"/>
              </a:lnSpc>
              <a:buNone/>
            </a:pPr>
            <a:r>
              <a:rPr lang="en-US" sz="1450" dirty="0">
                <a:solidFill>
                  <a:srgbClr val="FFFFFF"/>
                </a:solidFill>
                <a:latin typeface="Nunito Semi Bold" pitchFamily="34" charset="0"/>
                <a:ea typeface="Nunito Semi Bold" pitchFamily="34" charset="-122"/>
                <a:cs typeface="Nunito Semi Bold" pitchFamily="34" charset="-120"/>
              </a:rPr>
              <a:t>Resource Needs and Risk Mitigation</a:t>
            </a:r>
            <a:endParaRPr lang="en-US" sz="1450" dirty="0"/>
          </a:p>
        </p:txBody>
      </p:sp>
      <p:sp>
        <p:nvSpPr>
          <p:cNvPr id="3" name="Text 1"/>
          <p:cNvSpPr/>
          <p:nvPr/>
        </p:nvSpPr>
        <p:spPr>
          <a:xfrm>
            <a:off x="536734" y="805815"/>
            <a:ext cx="4575572" cy="404574"/>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Nunito Semi Bold" pitchFamily="34" charset="0"/>
                <a:ea typeface="Nunito Semi Bold" pitchFamily="34" charset="-122"/>
                <a:cs typeface="Nunito Semi Bold" pitchFamily="34" charset="-120"/>
              </a:rPr>
              <a:t>Addressing Critical Constraints</a:t>
            </a:r>
            <a:endParaRPr lang="en-US" sz="2500" dirty="0"/>
          </a:p>
        </p:txBody>
      </p:sp>
      <p:sp>
        <p:nvSpPr>
          <p:cNvPr id="4" name="Text 2"/>
          <p:cNvSpPr/>
          <p:nvPr/>
        </p:nvSpPr>
        <p:spPr>
          <a:xfrm>
            <a:off x="536734" y="1359932"/>
            <a:ext cx="13556933" cy="159425"/>
          </a:xfrm>
          <a:prstGeom prst="rect">
            <a:avLst/>
          </a:prstGeom>
          <a:noFill/>
          <a:ln/>
        </p:spPr>
        <p:txBody>
          <a:bodyPr wrap="none" lIns="0" tIns="0" rIns="0" bIns="0" rtlCol="0" anchor="t"/>
          <a:lstStyle/>
          <a:p>
            <a:pPr marL="0" indent="0" algn="l">
              <a:lnSpc>
                <a:spcPts val="1250"/>
              </a:lnSpc>
              <a:buNone/>
            </a:pPr>
            <a:r>
              <a:rPr lang="en-US" sz="750" dirty="0">
                <a:solidFill>
                  <a:srgbClr val="FFFFFF"/>
                </a:solidFill>
                <a:latin typeface="PT Sans" pitchFamily="34" charset="0"/>
                <a:ea typeface="PT Sans" pitchFamily="34" charset="-122"/>
                <a:cs typeface="PT Sans" pitchFamily="34" charset="-120"/>
              </a:rPr>
              <a:t>Successful execution requires dedicated computational resources and strategies to address inherent challenges of large-scale generative model training.</a:t>
            </a:r>
            <a:endParaRPr lang="en-US" sz="750" dirty="0"/>
          </a:p>
        </p:txBody>
      </p:sp>
      <p:sp>
        <p:nvSpPr>
          <p:cNvPr id="5" name="Text 3"/>
          <p:cNvSpPr/>
          <p:nvPr/>
        </p:nvSpPr>
        <p:spPr>
          <a:xfrm>
            <a:off x="536734" y="1731169"/>
            <a:ext cx="1790938" cy="175855"/>
          </a:xfrm>
          <a:prstGeom prst="rect">
            <a:avLst/>
          </a:prstGeom>
          <a:noFill/>
          <a:ln/>
        </p:spPr>
        <p:txBody>
          <a:bodyPr wrap="none" lIns="0" tIns="0" rIns="0" bIns="0" rtlCol="0" anchor="t"/>
          <a:lstStyle/>
          <a:p>
            <a:pPr marL="0" indent="0" algn="l">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Key Resource Requirements</a:t>
            </a:r>
            <a:endParaRPr lang="en-US" sz="1100" dirty="0"/>
          </a:p>
        </p:txBody>
      </p:sp>
      <p:sp>
        <p:nvSpPr>
          <p:cNvPr id="6" name="Shape 4"/>
          <p:cNvSpPr/>
          <p:nvPr/>
        </p:nvSpPr>
        <p:spPr>
          <a:xfrm>
            <a:off x="536734" y="2019181"/>
            <a:ext cx="224314" cy="224314"/>
          </a:xfrm>
          <a:prstGeom prst="roundRect">
            <a:avLst>
              <a:gd name="adj" fmla="val 66669"/>
            </a:avLst>
          </a:prstGeom>
          <a:solidFill>
            <a:srgbClr val="00002E"/>
          </a:solidFill>
          <a:ln w="7620">
            <a:solidFill>
              <a:srgbClr val="F2B42D"/>
            </a:solidFill>
            <a:prstDash val="solid"/>
          </a:ln>
        </p:spPr>
      </p:sp>
      <p:sp>
        <p:nvSpPr>
          <p:cNvPr id="7" name="Text 5"/>
          <p:cNvSpPr/>
          <p:nvPr/>
        </p:nvSpPr>
        <p:spPr>
          <a:xfrm>
            <a:off x="860703" y="2053352"/>
            <a:ext cx="1172885" cy="146566"/>
          </a:xfrm>
          <a:prstGeom prst="rect">
            <a:avLst/>
          </a:prstGeom>
          <a:noFill/>
          <a:ln/>
        </p:spPr>
        <p:txBody>
          <a:bodyPr wrap="none" lIns="0" tIns="0" rIns="0" bIns="0" rtlCol="0" anchor="t"/>
          <a:lstStyle/>
          <a:p>
            <a:pPr marL="0" indent="0" algn="l">
              <a:lnSpc>
                <a:spcPts val="1150"/>
              </a:lnSpc>
              <a:buNone/>
            </a:pPr>
            <a:r>
              <a:rPr lang="en-US" sz="900" dirty="0">
                <a:solidFill>
                  <a:srgbClr val="FFFFFF"/>
                </a:solidFill>
                <a:latin typeface="Nunito Semi Bold" pitchFamily="34" charset="0"/>
                <a:ea typeface="Nunito Semi Bold" pitchFamily="34" charset="-122"/>
                <a:cs typeface="Nunito Semi Bold" pitchFamily="34" charset="-120"/>
              </a:rPr>
              <a:t>Computational Power</a:t>
            </a:r>
            <a:endParaRPr lang="en-US" sz="900" dirty="0"/>
          </a:p>
        </p:txBody>
      </p:sp>
      <p:sp>
        <p:nvSpPr>
          <p:cNvPr id="8" name="Text 6"/>
          <p:cNvSpPr/>
          <p:nvPr/>
        </p:nvSpPr>
        <p:spPr>
          <a:xfrm>
            <a:off x="860703" y="2299573"/>
            <a:ext cx="6332934" cy="159425"/>
          </a:xfrm>
          <a:prstGeom prst="rect">
            <a:avLst/>
          </a:prstGeom>
          <a:noFill/>
          <a:ln/>
        </p:spPr>
        <p:txBody>
          <a:bodyPr wrap="none" lIns="0" tIns="0" rIns="0" bIns="0" rtlCol="0" anchor="t"/>
          <a:lstStyle/>
          <a:p>
            <a:pPr marL="0" indent="0" algn="l">
              <a:lnSpc>
                <a:spcPts val="1250"/>
              </a:lnSpc>
              <a:buNone/>
            </a:pPr>
            <a:r>
              <a:rPr lang="en-US" sz="750" dirty="0">
                <a:solidFill>
                  <a:srgbClr val="FFFFFF"/>
                </a:solidFill>
                <a:latin typeface="PT Sans" pitchFamily="34" charset="0"/>
                <a:ea typeface="PT Sans" pitchFamily="34" charset="-122"/>
                <a:cs typeface="PT Sans" pitchFamily="34" charset="-120"/>
              </a:rPr>
              <a:t>Access to high-end GPUs (NVIDIA A100/V100) on cloud or dedicated clusters for efficient, parallelized training of large models.</a:t>
            </a:r>
            <a:endParaRPr lang="en-US" sz="750" dirty="0"/>
          </a:p>
        </p:txBody>
      </p:sp>
      <p:sp>
        <p:nvSpPr>
          <p:cNvPr id="9" name="Shape 7"/>
          <p:cNvSpPr/>
          <p:nvPr/>
        </p:nvSpPr>
        <p:spPr>
          <a:xfrm>
            <a:off x="536734" y="2658308"/>
            <a:ext cx="224314" cy="224314"/>
          </a:xfrm>
          <a:prstGeom prst="roundRect">
            <a:avLst>
              <a:gd name="adj" fmla="val 66669"/>
            </a:avLst>
          </a:prstGeom>
          <a:solidFill>
            <a:srgbClr val="00002E"/>
          </a:solidFill>
          <a:ln w="7620">
            <a:solidFill>
              <a:srgbClr val="D7425E"/>
            </a:solidFill>
            <a:prstDash val="solid"/>
          </a:ln>
        </p:spPr>
      </p:sp>
      <p:sp>
        <p:nvSpPr>
          <p:cNvPr id="10" name="Text 8"/>
          <p:cNvSpPr/>
          <p:nvPr/>
        </p:nvSpPr>
        <p:spPr>
          <a:xfrm>
            <a:off x="860703" y="2692479"/>
            <a:ext cx="1172885" cy="146566"/>
          </a:xfrm>
          <a:prstGeom prst="rect">
            <a:avLst/>
          </a:prstGeom>
          <a:noFill/>
          <a:ln/>
        </p:spPr>
        <p:txBody>
          <a:bodyPr wrap="none" lIns="0" tIns="0" rIns="0" bIns="0" rtlCol="0" anchor="t"/>
          <a:lstStyle/>
          <a:p>
            <a:pPr marL="0" indent="0" algn="l">
              <a:lnSpc>
                <a:spcPts val="1150"/>
              </a:lnSpc>
              <a:buNone/>
            </a:pPr>
            <a:r>
              <a:rPr lang="en-US" sz="900" dirty="0">
                <a:solidFill>
                  <a:srgbClr val="FFFFFF"/>
                </a:solidFill>
                <a:latin typeface="Nunito Semi Bold" pitchFamily="34" charset="0"/>
                <a:ea typeface="Nunito Semi Bold" pitchFamily="34" charset="-122"/>
                <a:cs typeface="Nunito Semi Bold" pitchFamily="34" charset="-120"/>
              </a:rPr>
              <a:t>Expertise</a:t>
            </a:r>
            <a:endParaRPr lang="en-US" sz="900" dirty="0"/>
          </a:p>
        </p:txBody>
      </p:sp>
      <p:sp>
        <p:nvSpPr>
          <p:cNvPr id="11" name="Text 9"/>
          <p:cNvSpPr/>
          <p:nvPr/>
        </p:nvSpPr>
        <p:spPr>
          <a:xfrm>
            <a:off x="860703" y="2938701"/>
            <a:ext cx="6332934" cy="159425"/>
          </a:xfrm>
          <a:prstGeom prst="rect">
            <a:avLst/>
          </a:prstGeom>
          <a:noFill/>
          <a:ln/>
        </p:spPr>
        <p:txBody>
          <a:bodyPr wrap="none" lIns="0" tIns="0" rIns="0" bIns="0" rtlCol="0" anchor="t"/>
          <a:lstStyle/>
          <a:p>
            <a:pPr marL="0" indent="0" algn="l">
              <a:lnSpc>
                <a:spcPts val="1250"/>
              </a:lnSpc>
              <a:buNone/>
            </a:pPr>
            <a:r>
              <a:rPr lang="en-US" sz="750" dirty="0">
                <a:solidFill>
                  <a:srgbClr val="FFFFFF"/>
                </a:solidFill>
                <a:latin typeface="PT Sans" pitchFamily="34" charset="0"/>
                <a:ea typeface="PT Sans" pitchFamily="34" charset="-122"/>
                <a:cs typeface="PT Sans" pitchFamily="34" charset="-120"/>
              </a:rPr>
              <a:t>Proficiency in Python, PyTorch/TensorFlow, and relevant deep learning libraries specific to conditional generative modeling.</a:t>
            </a:r>
            <a:endParaRPr lang="en-US" sz="750" dirty="0"/>
          </a:p>
        </p:txBody>
      </p:sp>
      <p:sp>
        <p:nvSpPr>
          <p:cNvPr id="12" name="Shape 10"/>
          <p:cNvSpPr/>
          <p:nvPr/>
        </p:nvSpPr>
        <p:spPr>
          <a:xfrm>
            <a:off x="536734" y="3297436"/>
            <a:ext cx="224314" cy="224314"/>
          </a:xfrm>
          <a:prstGeom prst="roundRect">
            <a:avLst>
              <a:gd name="adj" fmla="val 66669"/>
            </a:avLst>
          </a:prstGeom>
          <a:solidFill>
            <a:srgbClr val="00002E"/>
          </a:solidFill>
          <a:ln w="7620">
            <a:solidFill>
              <a:srgbClr val="DD785E"/>
            </a:solidFill>
            <a:prstDash val="solid"/>
          </a:ln>
        </p:spPr>
      </p:sp>
      <p:sp>
        <p:nvSpPr>
          <p:cNvPr id="13" name="Text 11"/>
          <p:cNvSpPr/>
          <p:nvPr/>
        </p:nvSpPr>
        <p:spPr>
          <a:xfrm>
            <a:off x="860703" y="3331607"/>
            <a:ext cx="1172885" cy="146566"/>
          </a:xfrm>
          <a:prstGeom prst="rect">
            <a:avLst/>
          </a:prstGeom>
          <a:noFill/>
          <a:ln/>
        </p:spPr>
        <p:txBody>
          <a:bodyPr wrap="none" lIns="0" tIns="0" rIns="0" bIns="0" rtlCol="0" anchor="t"/>
          <a:lstStyle/>
          <a:p>
            <a:pPr marL="0" indent="0" algn="l">
              <a:lnSpc>
                <a:spcPts val="1150"/>
              </a:lnSpc>
              <a:buNone/>
            </a:pPr>
            <a:r>
              <a:rPr lang="en-US" sz="900" dirty="0">
                <a:solidFill>
                  <a:srgbClr val="FFFFFF"/>
                </a:solidFill>
                <a:latin typeface="Nunito Semi Bold" pitchFamily="34" charset="0"/>
                <a:ea typeface="Nunito Semi Bold" pitchFamily="34" charset="-122"/>
                <a:cs typeface="Nunito Semi Bold" pitchFamily="34" charset="-120"/>
              </a:rPr>
              <a:t>Data Assets</a:t>
            </a:r>
            <a:endParaRPr lang="en-US" sz="900" dirty="0"/>
          </a:p>
        </p:txBody>
      </p:sp>
      <p:sp>
        <p:nvSpPr>
          <p:cNvPr id="14" name="Text 12"/>
          <p:cNvSpPr/>
          <p:nvPr/>
        </p:nvSpPr>
        <p:spPr>
          <a:xfrm>
            <a:off x="860703" y="3577828"/>
            <a:ext cx="6332934" cy="159425"/>
          </a:xfrm>
          <a:prstGeom prst="rect">
            <a:avLst/>
          </a:prstGeom>
          <a:noFill/>
          <a:ln/>
        </p:spPr>
        <p:txBody>
          <a:bodyPr wrap="none" lIns="0" tIns="0" rIns="0" bIns="0" rtlCol="0" anchor="t"/>
          <a:lstStyle/>
          <a:p>
            <a:pPr marL="0" indent="0" algn="l">
              <a:lnSpc>
                <a:spcPts val="1250"/>
              </a:lnSpc>
              <a:buNone/>
            </a:pPr>
            <a:r>
              <a:rPr lang="en-US" sz="750" dirty="0">
                <a:solidFill>
                  <a:srgbClr val="FFFFFF"/>
                </a:solidFill>
                <a:latin typeface="PT Sans" pitchFamily="34" charset="0"/>
                <a:ea typeface="PT Sans" pitchFamily="34" charset="-122"/>
                <a:cs typeface="PT Sans" pitchFamily="34" charset="-120"/>
              </a:rPr>
              <a:t>High-resolution, diverse datasets such as Places365, ImageNet, and CelebA-HQ are required for robust generalization.</a:t>
            </a:r>
            <a:endParaRPr lang="en-US" sz="750" dirty="0"/>
          </a:p>
        </p:txBody>
      </p:sp>
      <p:pic>
        <p:nvPicPr>
          <p:cNvPr id="15" name="Image 0" descr="preencoded.png"/>
          <p:cNvPicPr>
            <a:picLocks noChangeAspect="1"/>
          </p:cNvPicPr>
          <p:nvPr/>
        </p:nvPicPr>
        <p:blipFill>
          <a:blip r:embed="rId3"/>
          <a:stretch>
            <a:fillRect/>
          </a:stretch>
        </p:blipFill>
        <p:spPr>
          <a:xfrm>
            <a:off x="536734" y="3849410"/>
            <a:ext cx="4326969" cy="4326969"/>
          </a:xfrm>
          <a:prstGeom prst="rect">
            <a:avLst/>
          </a:prstGeom>
        </p:spPr>
      </p:pic>
      <p:sp>
        <p:nvSpPr>
          <p:cNvPr id="16" name="Text 13"/>
          <p:cNvSpPr/>
          <p:nvPr/>
        </p:nvSpPr>
        <p:spPr>
          <a:xfrm>
            <a:off x="7444383" y="1731169"/>
            <a:ext cx="2159556" cy="175855"/>
          </a:xfrm>
          <a:prstGeom prst="rect">
            <a:avLst/>
          </a:prstGeom>
          <a:noFill/>
          <a:ln/>
        </p:spPr>
        <p:txBody>
          <a:bodyPr wrap="none" lIns="0" tIns="0" rIns="0" bIns="0" rtlCol="0" anchor="t"/>
          <a:lstStyle/>
          <a:p>
            <a:pPr marL="0" indent="0" algn="l">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Potential Challenges &amp; Mitigation</a:t>
            </a:r>
            <a:endParaRPr lang="en-US" sz="1100" dirty="0"/>
          </a:p>
        </p:txBody>
      </p:sp>
      <p:pic>
        <p:nvPicPr>
          <p:cNvPr id="1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1768" y="2024063"/>
            <a:ext cx="149543" cy="149543"/>
          </a:xfrm>
          <a:prstGeom prst="rect">
            <a:avLst/>
          </a:prstGeom>
        </p:spPr>
      </p:pic>
      <p:sp>
        <p:nvSpPr>
          <p:cNvPr id="18" name="Text 14"/>
          <p:cNvSpPr/>
          <p:nvPr/>
        </p:nvSpPr>
        <p:spPr>
          <a:xfrm>
            <a:off x="7768352" y="2019181"/>
            <a:ext cx="6332934" cy="159425"/>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Challenge:</a:t>
            </a:r>
            <a:r>
              <a:rPr lang="en-US" sz="750" dirty="0">
                <a:solidFill>
                  <a:srgbClr val="FFFFFF"/>
                </a:solidFill>
                <a:latin typeface="PT Sans" pitchFamily="34" charset="0"/>
                <a:ea typeface="PT Sans" pitchFamily="34" charset="-122"/>
                <a:cs typeface="PT Sans" pitchFamily="34" charset="-120"/>
              </a:rPr>
              <a:t> High Computational Cost of Diffusion Model Inference.</a:t>
            </a:r>
            <a:endParaRPr lang="en-US" sz="750" dirty="0"/>
          </a:p>
        </p:txBody>
      </p:sp>
      <p:sp>
        <p:nvSpPr>
          <p:cNvPr id="19" name="Text 15"/>
          <p:cNvSpPr/>
          <p:nvPr/>
        </p:nvSpPr>
        <p:spPr>
          <a:xfrm>
            <a:off x="7768352" y="2268260"/>
            <a:ext cx="6332934" cy="159425"/>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Mitigation:</a:t>
            </a:r>
            <a:r>
              <a:rPr lang="en-US" sz="750" dirty="0">
                <a:solidFill>
                  <a:srgbClr val="FFFFFF"/>
                </a:solidFill>
                <a:latin typeface="PT Sans" pitchFamily="34" charset="0"/>
                <a:ea typeface="PT Sans" pitchFamily="34" charset="-122"/>
                <a:cs typeface="PT Sans" pitchFamily="34" charset="-120"/>
              </a:rPr>
              <a:t> Employing accelerated sampling methods and leveraging efficient, latent diffusion model (LDM) architectures.</a:t>
            </a:r>
            <a:endParaRPr lang="en-US" sz="750" dirty="0"/>
          </a:p>
        </p:txBody>
      </p:sp>
      <p:pic>
        <p:nvPicPr>
          <p:cNvPr id="2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1768" y="2631877"/>
            <a:ext cx="149543" cy="149543"/>
          </a:xfrm>
          <a:prstGeom prst="rect">
            <a:avLst/>
          </a:prstGeom>
        </p:spPr>
      </p:pic>
      <p:sp>
        <p:nvSpPr>
          <p:cNvPr id="21" name="Text 16"/>
          <p:cNvSpPr/>
          <p:nvPr/>
        </p:nvSpPr>
        <p:spPr>
          <a:xfrm>
            <a:off x="7768352" y="2626995"/>
            <a:ext cx="6332934" cy="159425"/>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Challenge:</a:t>
            </a:r>
            <a:r>
              <a:rPr lang="en-US" sz="750" dirty="0">
                <a:solidFill>
                  <a:srgbClr val="FFFFFF"/>
                </a:solidFill>
                <a:latin typeface="PT Sans" pitchFamily="34" charset="0"/>
                <a:ea typeface="PT Sans" pitchFamily="34" charset="-122"/>
                <a:cs typeface="PT Sans" pitchFamily="34" charset="-120"/>
              </a:rPr>
              <a:t> Balancing Fidelity vs. Diversity in Generated Content.</a:t>
            </a:r>
            <a:endParaRPr lang="en-US" sz="750" dirty="0"/>
          </a:p>
        </p:txBody>
      </p:sp>
      <p:sp>
        <p:nvSpPr>
          <p:cNvPr id="22" name="Text 17"/>
          <p:cNvSpPr/>
          <p:nvPr/>
        </p:nvSpPr>
        <p:spPr>
          <a:xfrm>
            <a:off x="7768352" y="2876074"/>
            <a:ext cx="6332934" cy="318849"/>
          </a:xfrm>
          <a:prstGeom prst="rect">
            <a:avLst/>
          </a:prstGeom>
          <a:noFill/>
          <a:ln/>
        </p:spPr>
        <p:txBody>
          <a:bodyPr wrap="squar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Mitigation:</a:t>
            </a:r>
            <a:r>
              <a:rPr lang="en-US" sz="750" dirty="0">
                <a:solidFill>
                  <a:srgbClr val="FFFFFF"/>
                </a:solidFill>
                <a:latin typeface="PT Sans" pitchFamily="34" charset="0"/>
                <a:ea typeface="PT Sans" pitchFamily="34" charset="-122"/>
                <a:cs typeface="PT Sans" pitchFamily="34" charset="-120"/>
              </a:rPr>
              <a:t> Careful design of the loss function, augmenting the standard DM objective with perceptual losses (e.g., VGG-based) to maintain realism while benefiting from DM diversity.</a:t>
            </a:r>
            <a:endParaRPr lang="en-US" sz="750" dirty="0"/>
          </a:p>
        </p:txBody>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768" y="3399115"/>
            <a:ext cx="149543" cy="149543"/>
          </a:xfrm>
          <a:prstGeom prst="rect">
            <a:avLst/>
          </a:prstGeom>
        </p:spPr>
      </p:pic>
      <p:sp>
        <p:nvSpPr>
          <p:cNvPr id="24" name="Text 18"/>
          <p:cNvSpPr/>
          <p:nvPr/>
        </p:nvSpPr>
        <p:spPr>
          <a:xfrm>
            <a:off x="7768352" y="3394234"/>
            <a:ext cx="6332934" cy="159425"/>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Challenge:</a:t>
            </a:r>
            <a:r>
              <a:rPr lang="en-US" sz="750" dirty="0">
                <a:solidFill>
                  <a:srgbClr val="FFFFFF"/>
                </a:solidFill>
                <a:latin typeface="PT Sans" pitchFamily="34" charset="0"/>
                <a:ea typeface="PT Sans" pitchFamily="34" charset="-122"/>
                <a:cs typeface="PT Sans" pitchFamily="34" charset="-120"/>
              </a:rPr>
              <a:t> Integration Complexity of Conditional Inputs.</a:t>
            </a:r>
            <a:endParaRPr lang="en-US" sz="750" dirty="0"/>
          </a:p>
        </p:txBody>
      </p:sp>
      <p:sp>
        <p:nvSpPr>
          <p:cNvPr id="25" name="Text 19"/>
          <p:cNvSpPr/>
          <p:nvPr/>
        </p:nvSpPr>
        <p:spPr>
          <a:xfrm>
            <a:off x="7768352" y="3643313"/>
            <a:ext cx="6332934" cy="159425"/>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PT Sans" pitchFamily="34" charset="0"/>
                <a:ea typeface="PT Sans" pitchFamily="34" charset="-122"/>
                <a:cs typeface="PT Sans" pitchFamily="34" charset="-120"/>
              </a:rPr>
              <a:t>Mitigation:</a:t>
            </a:r>
            <a:r>
              <a:rPr lang="en-US" sz="750" dirty="0">
                <a:solidFill>
                  <a:srgbClr val="FFFFFF"/>
                </a:solidFill>
                <a:latin typeface="PT Sans" pitchFamily="34" charset="0"/>
                <a:ea typeface="PT Sans" pitchFamily="34" charset="-122"/>
                <a:cs typeface="PT Sans" pitchFamily="34" charset="-120"/>
              </a:rPr>
              <a:t> Utilizing a robust conditioning strategy via cross-attention mechanisms in the U-Net architecture to enforce context consistency.</a:t>
            </a:r>
            <a:endParaRPr lang="en-US" sz="750" dirty="0"/>
          </a:p>
        </p:txBody>
      </p:sp>
      <mc:AlternateContent xmlns:mc="http://schemas.openxmlformats.org/markup-compatibility/2006">
        <mc:Choice xmlns:p14="http://schemas.microsoft.com/office/powerpoint/2010/main" Requires="p14">
          <p:contentPart p14:bwMode="auto" r:id="rId10">
            <p14:nvContentPartPr>
              <p14:cNvPr id="26" name="Ink 25">
                <a:extLst>
                  <a:ext uri="{FF2B5EF4-FFF2-40B4-BE49-F238E27FC236}">
                    <a16:creationId xmlns:a16="http://schemas.microsoft.com/office/drawing/2014/main" id="{08BB1F62-0A34-48DE-764B-B0959EC45EFC}"/>
                  </a:ext>
                </a:extLst>
              </p14:cNvPr>
              <p14:cNvContentPartPr/>
              <p14:nvPr/>
            </p14:nvContentPartPr>
            <p14:xfrm>
              <a:off x="12871057" y="7800029"/>
              <a:ext cx="1622160" cy="303840"/>
            </p14:xfrm>
          </p:contentPart>
        </mc:Choice>
        <mc:Fallback>
          <p:pic>
            <p:nvPicPr>
              <p:cNvPr id="26" name="Ink 25">
                <a:extLst>
                  <a:ext uri="{FF2B5EF4-FFF2-40B4-BE49-F238E27FC236}">
                    <a16:creationId xmlns:a16="http://schemas.microsoft.com/office/drawing/2014/main" id="{08BB1F62-0A34-48DE-764B-B0959EC45EFC}"/>
                  </a:ext>
                </a:extLst>
              </p:cNvPr>
              <p:cNvPicPr/>
              <p:nvPr/>
            </p:nvPicPr>
            <p:blipFill>
              <a:blip r:embed="rId11"/>
              <a:stretch>
                <a:fillRect/>
              </a:stretch>
            </p:blipFill>
            <p:spPr>
              <a:xfrm>
                <a:off x="12808057" y="7737029"/>
                <a:ext cx="174780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7558EF89-C0EF-B436-AE9F-E282A8D33839}"/>
                  </a:ext>
                </a:extLst>
              </p14:cNvPr>
              <p14:cNvContentPartPr/>
              <p14:nvPr/>
            </p14:nvContentPartPr>
            <p14:xfrm>
              <a:off x="12963577" y="8067509"/>
              <a:ext cx="126360" cy="36360"/>
            </p14:xfrm>
          </p:contentPart>
        </mc:Choice>
        <mc:Fallback>
          <p:pic>
            <p:nvPicPr>
              <p:cNvPr id="28" name="Ink 27">
                <a:extLst>
                  <a:ext uri="{FF2B5EF4-FFF2-40B4-BE49-F238E27FC236}">
                    <a16:creationId xmlns:a16="http://schemas.microsoft.com/office/drawing/2014/main" id="{7558EF89-C0EF-B436-AE9F-E282A8D33839}"/>
                  </a:ext>
                </a:extLst>
              </p:cNvPr>
              <p:cNvPicPr/>
              <p:nvPr/>
            </p:nvPicPr>
            <p:blipFill>
              <a:blip r:embed="rId13"/>
              <a:stretch>
                <a:fillRect/>
              </a:stretch>
            </p:blipFill>
            <p:spPr>
              <a:xfrm>
                <a:off x="12900577" y="8004869"/>
                <a:ext cx="252000" cy="162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1351</Words>
  <Application>Microsoft Office PowerPoint</Application>
  <PresentationFormat>Custom</PresentationFormat>
  <Paragraphs>120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Nunito Semi Bold</vt:lpstr>
      <vt:lpstr>PT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Nur Ibne Kawsar Zitu</cp:lastModifiedBy>
  <cp:revision>3</cp:revision>
  <dcterms:created xsi:type="dcterms:W3CDTF">2025-10-17T14:37:28Z</dcterms:created>
  <dcterms:modified xsi:type="dcterms:W3CDTF">2025-10-17T14:56:12Z</dcterms:modified>
</cp:coreProperties>
</file>